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8"/>
  </p:notesMasterIdLst>
  <p:handoutMasterIdLst>
    <p:handoutMasterId r:id="rId49"/>
  </p:handoutMasterIdLst>
  <p:sldIdLst>
    <p:sldId id="301"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57" r:id="rId24"/>
    <p:sldId id="325" r:id="rId25"/>
    <p:sldId id="355" r:id="rId26"/>
    <p:sldId id="356" r:id="rId27"/>
    <p:sldId id="328" r:id="rId28"/>
    <p:sldId id="330" r:id="rId29"/>
    <p:sldId id="331" r:id="rId30"/>
    <p:sldId id="358" r:id="rId31"/>
    <p:sldId id="332" r:id="rId32"/>
    <p:sldId id="333" r:id="rId33"/>
    <p:sldId id="334" r:id="rId34"/>
    <p:sldId id="335" r:id="rId35"/>
    <p:sldId id="336" r:id="rId36"/>
    <p:sldId id="338" r:id="rId37"/>
    <p:sldId id="337" r:id="rId38"/>
    <p:sldId id="339" r:id="rId39"/>
    <p:sldId id="340" r:id="rId40"/>
    <p:sldId id="341" r:id="rId41"/>
    <p:sldId id="342" r:id="rId42"/>
    <p:sldId id="343" r:id="rId43"/>
    <p:sldId id="344" r:id="rId44"/>
    <p:sldId id="345" r:id="rId45"/>
    <p:sldId id="346" r:id="rId46"/>
    <p:sldId id="304"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29"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38"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79028" autoAdjust="0"/>
  </p:normalViewPr>
  <p:slideViewPr>
    <p:cSldViewPr snapToGrid="0" snapToObjects="1">
      <p:cViewPr varScale="1">
        <p:scale>
          <a:sx n="102" d="100"/>
          <a:sy n="102" d="100"/>
        </p:scale>
        <p:origin x="1376" y="176"/>
      </p:cViewPr>
      <p:guideLst>
        <p:guide orient="horz" pos="2160"/>
        <p:guide pos="3840"/>
      </p:guideLst>
    </p:cSldViewPr>
  </p:slideViewPr>
  <p:outlineViewPr>
    <p:cViewPr>
      <p:scale>
        <a:sx n="50" d="100"/>
        <a:sy n="50" d="100"/>
      </p:scale>
      <p:origin x="0" y="-11151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Böhler" userId="d6f71161-d1cb-4399-82c4-d80fb5b4761d" providerId="ADAL" clId="{4B2F8808-37AB-EE4C-9D6A-0FF2A5D6DD4F}"/>
    <pc:docChg chg="custSel modSld modMainMaster modNotesMaster">
      <pc:chgData name="Dominik Böhler" userId="d6f71161-d1cb-4399-82c4-d80fb5b4761d" providerId="ADAL" clId="{4B2F8808-37AB-EE4C-9D6A-0FF2A5D6DD4F}" dt="2021-02-17T09:10:28.791" v="7" actId="14100"/>
      <pc:docMkLst>
        <pc:docMk/>
      </pc:docMkLst>
      <pc:sldChg chg="modSp modNotes">
        <pc:chgData name="Dominik Böhler" userId="d6f71161-d1cb-4399-82c4-d80fb5b4761d" providerId="ADAL" clId="{4B2F8808-37AB-EE4C-9D6A-0FF2A5D6DD4F}" dt="2021-02-17T09:09:52.931" v="0"/>
        <pc:sldMkLst>
          <pc:docMk/>
          <pc:sldMk cId="4140415912" sldId="301"/>
        </pc:sldMkLst>
        <pc:spChg chg="mod">
          <ac:chgData name="Dominik Böhler" userId="d6f71161-d1cb-4399-82c4-d80fb5b4761d" providerId="ADAL" clId="{4B2F8808-37AB-EE4C-9D6A-0FF2A5D6DD4F}" dt="2021-02-17T09:09:52.931" v="0"/>
          <ac:spMkLst>
            <pc:docMk/>
            <pc:sldMk cId="4140415912" sldId="301"/>
            <ac:spMk id="2" creationId="{00000000-0000-0000-0000-000000000000}"/>
          </ac:spMkLst>
        </pc:spChg>
        <pc:spChg chg="mod">
          <ac:chgData name="Dominik Böhler" userId="d6f71161-d1cb-4399-82c4-d80fb5b4761d" providerId="ADAL" clId="{4B2F8808-37AB-EE4C-9D6A-0FF2A5D6DD4F}" dt="2021-02-17T09:09:52.931" v="0"/>
          <ac:spMkLst>
            <pc:docMk/>
            <pc:sldMk cId="4140415912" sldId="301"/>
            <ac:spMk id="3" creationId="{00000000-0000-0000-0000-000000000000}"/>
          </ac:spMkLst>
        </pc:spChg>
        <pc:spChg chg="mod">
          <ac:chgData name="Dominik Böhler" userId="d6f71161-d1cb-4399-82c4-d80fb5b4761d" providerId="ADAL" clId="{4B2F8808-37AB-EE4C-9D6A-0FF2A5D6DD4F}" dt="2021-02-17T09:09:52.931" v="0"/>
          <ac:spMkLst>
            <pc:docMk/>
            <pc:sldMk cId="4140415912" sldId="301"/>
            <ac:spMk id="4" creationId="{00000000-0000-0000-0000-000000000000}"/>
          </ac:spMkLst>
        </pc:spChg>
        <pc:spChg chg="mod">
          <ac:chgData name="Dominik Böhler" userId="d6f71161-d1cb-4399-82c4-d80fb5b4761d" providerId="ADAL" clId="{4B2F8808-37AB-EE4C-9D6A-0FF2A5D6DD4F}" dt="2021-02-17T09:09:52.931" v="0"/>
          <ac:spMkLst>
            <pc:docMk/>
            <pc:sldMk cId="4140415912" sldId="301"/>
            <ac:spMk id="5" creationId="{00000000-0000-0000-0000-000000000000}"/>
          </ac:spMkLst>
        </pc:spChg>
        <pc:spChg chg="mod">
          <ac:chgData name="Dominik Böhler" userId="d6f71161-d1cb-4399-82c4-d80fb5b4761d" providerId="ADAL" clId="{4B2F8808-37AB-EE4C-9D6A-0FF2A5D6DD4F}" dt="2021-02-17T09:09:52.931" v="0"/>
          <ac:spMkLst>
            <pc:docMk/>
            <pc:sldMk cId="4140415912" sldId="301"/>
            <ac:spMk id="6" creationId="{00000000-0000-0000-0000-000000000000}"/>
          </ac:spMkLst>
        </pc:spChg>
        <pc:spChg chg="mod">
          <ac:chgData name="Dominik Böhler" userId="d6f71161-d1cb-4399-82c4-d80fb5b4761d" providerId="ADAL" clId="{4B2F8808-37AB-EE4C-9D6A-0FF2A5D6DD4F}" dt="2021-02-17T09:09:52.931" v="0"/>
          <ac:spMkLst>
            <pc:docMk/>
            <pc:sldMk cId="4140415912" sldId="301"/>
            <ac:spMk id="7" creationId="{00000000-0000-0000-0000-000000000000}"/>
          </ac:spMkLst>
        </pc:spChg>
        <pc:picChg chg="mod">
          <ac:chgData name="Dominik Böhler" userId="d6f71161-d1cb-4399-82c4-d80fb5b4761d" providerId="ADAL" clId="{4B2F8808-37AB-EE4C-9D6A-0FF2A5D6DD4F}" dt="2021-02-17T09:09:52.931" v="0"/>
          <ac:picMkLst>
            <pc:docMk/>
            <pc:sldMk cId="4140415912" sldId="301"/>
            <ac:picMk id="8" creationId="{66F68693-04B9-45A8-9FEE-D461A6FE8391}"/>
          </ac:picMkLst>
        </pc:picChg>
      </pc:sldChg>
      <pc:sldChg chg="modSp modNotes">
        <pc:chgData name="Dominik Böhler" userId="d6f71161-d1cb-4399-82c4-d80fb5b4761d" providerId="ADAL" clId="{4B2F8808-37AB-EE4C-9D6A-0FF2A5D6DD4F}" dt="2021-02-17T09:09:52.931" v="0"/>
        <pc:sldMkLst>
          <pc:docMk/>
          <pc:sldMk cId="3346985317" sldId="304"/>
        </pc:sldMkLst>
        <pc:spChg chg="mod">
          <ac:chgData name="Dominik Böhler" userId="d6f71161-d1cb-4399-82c4-d80fb5b4761d" providerId="ADAL" clId="{4B2F8808-37AB-EE4C-9D6A-0FF2A5D6DD4F}" dt="2021-02-17T09:09:52.931" v="0"/>
          <ac:spMkLst>
            <pc:docMk/>
            <pc:sldMk cId="3346985317" sldId="304"/>
            <ac:spMk id="8" creationId="{00000000-0000-0000-0000-000000000000}"/>
          </ac:spMkLst>
        </pc:spChg>
        <pc:picChg chg="mod">
          <ac:chgData name="Dominik Böhler" userId="d6f71161-d1cb-4399-82c4-d80fb5b4761d" providerId="ADAL" clId="{4B2F8808-37AB-EE4C-9D6A-0FF2A5D6DD4F}" dt="2021-02-17T09:09:52.931" v="0"/>
          <ac:picMkLst>
            <pc:docMk/>
            <pc:sldMk cId="3346985317" sldId="304"/>
            <ac:picMk id="4" creationId="{00000000-0000-0000-0000-000000000000}"/>
          </ac:picMkLst>
        </pc:picChg>
      </pc:sldChg>
      <pc:sldChg chg="modNotes">
        <pc:chgData name="Dominik Böhler" userId="d6f71161-d1cb-4399-82c4-d80fb5b4761d" providerId="ADAL" clId="{4B2F8808-37AB-EE4C-9D6A-0FF2A5D6DD4F}" dt="2021-02-17T09:09:52.931" v="0"/>
        <pc:sldMkLst>
          <pc:docMk/>
          <pc:sldMk cId="3836123386" sldId="305"/>
        </pc:sldMkLst>
      </pc:sldChg>
      <pc:sldChg chg="modNotes">
        <pc:chgData name="Dominik Böhler" userId="d6f71161-d1cb-4399-82c4-d80fb5b4761d" providerId="ADAL" clId="{4B2F8808-37AB-EE4C-9D6A-0FF2A5D6DD4F}" dt="2021-02-17T09:09:52.931" v="0"/>
        <pc:sldMkLst>
          <pc:docMk/>
          <pc:sldMk cId="2087563587" sldId="307"/>
        </pc:sldMkLst>
      </pc:sldChg>
      <pc:sldChg chg="modSp">
        <pc:chgData name="Dominik Böhler" userId="d6f71161-d1cb-4399-82c4-d80fb5b4761d" providerId="ADAL" clId="{4B2F8808-37AB-EE4C-9D6A-0FF2A5D6DD4F}" dt="2021-02-17T09:09:52.931" v="0"/>
        <pc:sldMkLst>
          <pc:docMk/>
          <pc:sldMk cId="1728720506" sldId="309"/>
        </pc:sldMkLst>
        <pc:spChg chg="mod">
          <ac:chgData name="Dominik Böhler" userId="d6f71161-d1cb-4399-82c4-d80fb5b4761d" providerId="ADAL" clId="{4B2F8808-37AB-EE4C-9D6A-0FF2A5D6DD4F}" dt="2021-02-17T09:09:52.931" v="0"/>
          <ac:spMkLst>
            <pc:docMk/>
            <pc:sldMk cId="1728720506" sldId="309"/>
            <ac:spMk id="3" creationId="{00000000-0000-0000-0000-000000000000}"/>
          </ac:spMkLst>
        </pc:spChg>
        <pc:picChg chg="mod">
          <ac:chgData name="Dominik Böhler" userId="d6f71161-d1cb-4399-82c4-d80fb5b4761d" providerId="ADAL" clId="{4B2F8808-37AB-EE4C-9D6A-0FF2A5D6DD4F}" dt="2021-02-17T09:09:52.931" v="0"/>
          <ac:picMkLst>
            <pc:docMk/>
            <pc:sldMk cId="1728720506" sldId="309"/>
            <ac:picMk id="5" creationId="{CF70A8E4-AC24-4070-9111-176DA8FA2A2D}"/>
          </ac:picMkLst>
        </pc:picChg>
      </pc:sldChg>
      <pc:sldChg chg="modSp modNotes">
        <pc:chgData name="Dominik Böhler" userId="d6f71161-d1cb-4399-82c4-d80fb5b4761d" providerId="ADAL" clId="{4B2F8808-37AB-EE4C-9D6A-0FF2A5D6DD4F}" dt="2021-02-17T09:09:52.931" v="0"/>
        <pc:sldMkLst>
          <pc:docMk/>
          <pc:sldMk cId="2667635160" sldId="310"/>
        </pc:sldMkLst>
        <pc:spChg chg="mod">
          <ac:chgData name="Dominik Böhler" userId="d6f71161-d1cb-4399-82c4-d80fb5b4761d" providerId="ADAL" clId="{4B2F8808-37AB-EE4C-9D6A-0FF2A5D6DD4F}" dt="2021-02-17T09:09:52.931" v="0"/>
          <ac:spMkLst>
            <pc:docMk/>
            <pc:sldMk cId="2667635160" sldId="310"/>
            <ac:spMk id="3" creationId="{00000000-0000-0000-0000-000000000000}"/>
          </ac:spMkLst>
        </pc:spChg>
        <pc:spChg chg="mod">
          <ac:chgData name="Dominik Böhler" userId="d6f71161-d1cb-4399-82c4-d80fb5b4761d" providerId="ADAL" clId="{4B2F8808-37AB-EE4C-9D6A-0FF2A5D6DD4F}" dt="2021-02-17T09:09:52.931" v="0"/>
          <ac:spMkLst>
            <pc:docMk/>
            <pc:sldMk cId="2667635160" sldId="310"/>
            <ac:spMk id="4" creationId="{00000000-0000-0000-0000-000000000000}"/>
          </ac:spMkLst>
        </pc:spChg>
        <pc:picChg chg="mod">
          <ac:chgData name="Dominik Böhler" userId="d6f71161-d1cb-4399-82c4-d80fb5b4761d" providerId="ADAL" clId="{4B2F8808-37AB-EE4C-9D6A-0FF2A5D6DD4F}" dt="2021-02-17T09:09:52.931" v="0"/>
          <ac:picMkLst>
            <pc:docMk/>
            <pc:sldMk cId="2667635160" sldId="310"/>
            <ac:picMk id="6" creationId="{00000000-0000-0000-0000-000000000000}"/>
          </ac:picMkLst>
        </pc:picChg>
      </pc:sldChg>
      <pc:sldChg chg="modSp modNotes">
        <pc:chgData name="Dominik Böhler" userId="d6f71161-d1cb-4399-82c4-d80fb5b4761d" providerId="ADAL" clId="{4B2F8808-37AB-EE4C-9D6A-0FF2A5D6DD4F}" dt="2021-02-17T09:09:52.931" v="0"/>
        <pc:sldMkLst>
          <pc:docMk/>
          <pc:sldMk cId="980087305" sldId="311"/>
        </pc:sldMkLst>
        <pc:spChg chg="mod">
          <ac:chgData name="Dominik Böhler" userId="d6f71161-d1cb-4399-82c4-d80fb5b4761d" providerId="ADAL" clId="{4B2F8808-37AB-EE4C-9D6A-0FF2A5D6DD4F}" dt="2021-02-17T09:09:52.931" v="0"/>
          <ac:spMkLst>
            <pc:docMk/>
            <pc:sldMk cId="980087305" sldId="311"/>
            <ac:spMk id="4" creationId="{00000000-0000-0000-0000-000000000000}"/>
          </ac:spMkLst>
        </pc:spChg>
        <pc:picChg chg="mod">
          <ac:chgData name="Dominik Böhler" userId="d6f71161-d1cb-4399-82c4-d80fb5b4761d" providerId="ADAL" clId="{4B2F8808-37AB-EE4C-9D6A-0FF2A5D6DD4F}" dt="2021-02-17T09:09:52.931" v="0"/>
          <ac:picMkLst>
            <pc:docMk/>
            <pc:sldMk cId="980087305" sldId="311"/>
            <ac:picMk id="5" creationId="{00000000-0000-0000-0000-000000000000}"/>
          </ac:picMkLst>
        </pc:picChg>
      </pc:sldChg>
      <pc:sldChg chg="modSp modNotes">
        <pc:chgData name="Dominik Böhler" userId="d6f71161-d1cb-4399-82c4-d80fb5b4761d" providerId="ADAL" clId="{4B2F8808-37AB-EE4C-9D6A-0FF2A5D6DD4F}" dt="2021-02-17T09:09:52.931" v="0"/>
        <pc:sldMkLst>
          <pc:docMk/>
          <pc:sldMk cId="2759076723" sldId="312"/>
        </pc:sldMkLst>
        <pc:spChg chg="mod">
          <ac:chgData name="Dominik Böhler" userId="d6f71161-d1cb-4399-82c4-d80fb5b4761d" providerId="ADAL" clId="{4B2F8808-37AB-EE4C-9D6A-0FF2A5D6DD4F}" dt="2021-02-17T09:09:52.931" v="0"/>
          <ac:spMkLst>
            <pc:docMk/>
            <pc:sldMk cId="2759076723" sldId="312"/>
            <ac:spMk id="3" creationId="{00000000-0000-0000-0000-000000000000}"/>
          </ac:spMkLst>
        </pc:spChg>
        <pc:picChg chg="mod">
          <ac:chgData name="Dominik Böhler" userId="d6f71161-d1cb-4399-82c4-d80fb5b4761d" providerId="ADAL" clId="{4B2F8808-37AB-EE4C-9D6A-0FF2A5D6DD4F}" dt="2021-02-17T09:09:52.931" v="0"/>
          <ac:picMkLst>
            <pc:docMk/>
            <pc:sldMk cId="2759076723" sldId="312"/>
            <ac:picMk id="5" creationId="{C86A8578-C9B6-408C-A227-D34573E37555}"/>
          </ac:picMkLst>
        </pc:picChg>
      </pc:sldChg>
      <pc:sldChg chg="modNotes">
        <pc:chgData name="Dominik Böhler" userId="d6f71161-d1cb-4399-82c4-d80fb5b4761d" providerId="ADAL" clId="{4B2F8808-37AB-EE4C-9D6A-0FF2A5D6DD4F}" dt="2021-02-17T09:09:52.931" v="0"/>
        <pc:sldMkLst>
          <pc:docMk/>
          <pc:sldMk cId="3692904648" sldId="313"/>
        </pc:sldMkLst>
      </pc:sldChg>
      <pc:sldChg chg="modSp modNotes">
        <pc:chgData name="Dominik Böhler" userId="d6f71161-d1cb-4399-82c4-d80fb5b4761d" providerId="ADAL" clId="{4B2F8808-37AB-EE4C-9D6A-0FF2A5D6DD4F}" dt="2021-02-17T09:09:52.931" v="0"/>
        <pc:sldMkLst>
          <pc:docMk/>
          <pc:sldMk cId="3977219070" sldId="314"/>
        </pc:sldMkLst>
        <pc:spChg chg="mod">
          <ac:chgData name="Dominik Böhler" userId="d6f71161-d1cb-4399-82c4-d80fb5b4761d" providerId="ADAL" clId="{4B2F8808-37AB-EE4C-9D6A-0FF2A5D6DD4F}" dt="2021-02-17T09:09:52.931" v="0"/>
          <ac:spMkLst>
            <pc:docMk/>
            <pc:sldMk cId="3977219070" sldId="314"/>
            <ac:spMk id="3" creationId="{00000000-0000-0000-0000-000000000000}"/>
          </ac:spMkLst>
        </pc:spChg>
        <pc:spChg chg="mod">
          <ac:chgData name="Dominik Böhler" userId="d6f71161-d1cb-4399-82c4-d80fb5b4761d" providerId="ADAL" clId="{4B2F8808-37AB-EE4C-9D6A-0FF2A5D6DD4F}" dt="2021-02-17T09:09:52.931" v="0"/>
          <ac:spMkLst>
            <pc:docMk/>
            <pc:sldMk cId="3977219070" sldId="314"/>
            <ac:spMk id="4" creationId="{00000000-0000-0000-0000-000000000000}"/>
          </ac:spMkLst>
        </pc:spChg>
      </pc:sldChg>
      <pc:sldChg chg="modSp modNotes">
        <pc:chgData name="Dominik Böhler" userId="d6f71161-d1cb-4399-82c4-d80fb5b4761d" providerId="ADAL" clId="{4B2F8808-37AB-EE4C-9D6A-0FF2A5D6DD4F}" dt="2021-02-17T09:09:52.931" v="0"/>
        <pc:sldMkLst>
          <pc:docMk/>
          <pc:sldMk cId="798340743" sldId="315"/>
        </pc:sldMkLst>
        <pc:spChg chg="mod">
          <ac:chgData name="Dominik Böhler" userId="d6f71161-d1cb-4399-82c4-d80fb5b4761d" providerId="ADAL" clId="{4B2F8808-37AB-EE4C-9D6A-0FF2A5D6DD4F}" dt="2021-02-17T09:09:52.931" v="0"/>
          <ac:spMkLst>
            <pc:docMk/>
            <pc:sldMk cId="798340743" sldId="315"/>
            <ac:spMk id="3" creationId="{00000000-0000-0000-0000-000000000000}"/>
          </ac:spMkLst>
        </pc:spChg>
        <pc:spChg chg="mod">
          <ac:chgData name="Dominik Böhler" userId="d6f71161-d1cb-4399-82c4-d80fb5b4761d" providerId="ADAL" clId="{4B2F8808-37AB-EE4C-9D6A-0FF2A5D6DD4F}" dt="2021-02-17T09:09:52.931" v="0"/>
          <ac:spMkLst>
            <pc:docMk/>
            <pc:sldMk cId="798340743" sldId="315"/>
            <ac:spMk id="4" creationId="{00000000-0000-0000-0000-000000000000}"/>
          </ac:spMkLst>
        </pc:spChg>
        <pc:spChg chg="mod">
          <ac:chgData name="Dominik Böhler" userId="d6f71161-d1cb-4399-82c4-d80fb5b4761d" providerId="ADAL" clId="{4B2F8808-37AB-EE4C-9D6A-0FF2A5D6DD4F}" dt="2021-02-17T09:09:52.931" v="0"/>
          <ac:spMkLst>
            <pc:docMk/>
            <pc:sldMk cId="798340743" sldId="315"/>
            <ac:spMk id="6" creationId="{00000000-0000-0000-0000-000000000000}"/>
          </ac:spMkLst>
        </pc:spChg>
        <pc:picChg chg="mod">
          <ac:chgData name="Dominik Böhler" userId="d6f71161-d1cb-4399-82c4-d80fb5b4761d" providerId="ADAL" clId="{4B2F8808-37AB-EE4C-9D6A-0FF2A5D6DD4F}" dt="2021-02-17T09:09:52.931" v="0"/>
          <ac:picMkLst>
            <pc:docMk/>
            <pc:sldMk cId="798340743" sldId="315"/>
            <ac:picMk id="7" creationId="{00000000-0000-0000-0000-000000000000}"/>
          </ac:picMkLst>
        </pc:picChg>
      </pc:sldChg>
      <pc:sldChg chg="modSp">
        <pc:chgData name="Dominik Böhler" userId="d6f71161-d1cb-4399-82c4-d80fb5b4761d" providerId="ADAL" clId="{4B2F8808-37AB-EE4C-9D6A-0FF2A5D6DD4F}" dt="2021-02-17T09:09:52.931" v="0"/>
        <pc:sldMkLst>
          <pc:docMk/>
          <pc:sldMk cId="3875883571" sldId="319"/>
        </pc:sldMkLst>
        <pc:spChg chg="mod">
          <ac:chgData name="Dominik Böhler" userId="d6f71161-d1cb-4399-82c4-d80fb5b4761d" providerId="ADAL" clId="{4B2F8808-37AB-EE4C-9D6A-0FF2A5D6DD4F}" dt="2021-02-17T09:09:52.931" v="0"/>
          <ac:spMkLst>
            <pc:docMk/>
            <pc:sldMk cId="3875883571" sldId="319"/>
            <ac:spMk id="4" creationId="{00000000-0000-0000-0000-000000000000}"/>
          </ac:spMkLst>
        </pc:spChg>
        <pc:picChg chg="mod">
          <ac:chgData name="Dominik Böhler" userId="d6f71161-d1cb-4399-82c4-d80fb5b4761d" providerId="ADAL" clId="{4B2F8808-37AB-EE4C-9D6A-0FF2A5D6DD4F}" dt="2021-02-17T09:09:52.931" v="0"/>
          <ac:picMkLst>
            <pc:docMk/>
            <pc:sldMk cId="3875883571" sldId="319"/>
            <ac:picMk id="5" creationId="{D34DB6F9-ABD0-4B52-89E5-74A0F11AB867}"/>
          </ac:picMkLst>
        </pc:picChg>
      </pc:sldChg>
      <pc:sldChg chg="modSp">
        <pc:chgData name="Dominik Böhler" userId="d6f71161-d1cb-4399-82c4-d80fb5b4761d" providerId="ADAL" clId="{4B2F8808-37AB-EE4C-9D6A-0FF2A5D6DD4F}" dt="2021-02-17T09:09:52.931" v="0"/>
        <pc:sldMkLst>
          <pc:docMk/>
          <pc:sldMk cId="2835500553" sldId="320"/>
        </pc:sldMkLst>
        <pc:spChg chg="mod">
          <ac:chgData name="Dominik Böhler" userId="d6f71161-d1cb-4399-82c4-d80fb5b4761d" providerId="ADAL" clId="{4B2F8808-37AB-EE4C-9D6A-0FF2A5D6DD4F}" dt="2021-02-17T09:09:52.931" v="0"/>
          <ac:spMkLst>
            <pc:docMk/>
            <pc:sldMk cId="2835500553" sldId="320"/>
            <ac:spMk id="6" creationId="{00000000-0000-0000-0000-000000000000}"/>
          </ac:spMkLst>
        </pc:spChg>
        <pc:spChg chg="mod">
          <ac:chgData name="Dominik Böhler" userId="d6f71161-d1cb-4399-82c4-d80fb5b4761d" providerId="ADAL" clId="{4B2F8808-37AB-EE4C-9D6A-0FF2A5D6DD4F}" dt="2021-02-17T09:09:52.931" v="0"/>
          <ac:spMkLst>
            <pc:docMk/>
            <pc:sldMk cId="2835500553" sldId="320"/>
            <ac:spMk id="9" creationId="{00000000-0000-0000-0000-000000000000}"/>
          </ac:spMkLst>
        </pc:spChg>
        <pc:spChg chg="mod">
          <ac:chgData name="Dominik Böhler" userId="d6f71161-d1cb-4399-82c4-d80fb5b4761d" providerId="ADAL" clId="{4B2F8808-37AB-EE4C-9D6A-0FF2A5D6DD4F}" dt="2021-02-17T09:09:52.931" v="0"/>
          <ac:spMkLst>
            <pc:docMk/>
            <pc:sldMk cId="2835500553" sldId="320"/>
            <ac:spMk id="10" creationId="{00000000-0000-0000-0000-000000000000}"/>
          </ac:spMkLst>
        </pc:spChg>
        <pc:picChg chg="mod">
          <ac:chgData name="Dominik Böhler" userId="d6f71161-d1cb-4399-82c4-d80fb5b4761d" providerId="ADAL" clId="{4B2F8808-37AB-EE4C-9D6A-0FF2A5D6DD4F}" dt="2021-02-17T09:09:52.931" v="0"/>
          <ac:picMkLst>
            <pc:docMk/>
            <pc:sldMk cId="2835500553" sldId="320"/>
            <ac:picMk id="7" creationId="{00000000-0000-0000-0000-000000000000}"/>
          </ac:picMkLst>
        </pc:picChg>
      </pc:sldChg>
      <pc:sldChg chg="modNotes">
        <pc:chgData name="Dominik Böhler" userId="d6f71161-d1cb-4399-82c4-d80fb5b4761d" providerId="ADAL" clId="{4B2F8808-37AB-EE4C-9D6A-0FF2A5D6DD4F}" dt="2021-02-17T09:09:52.931" v="0"/>
        <pc:sldMkLst>
          <pc:docMk/>
          <pc:sldMk cId="2737315500" sldId="321"/>
        </pc:sldMkLst>
      </pc:sldChg>
      <pc:sldChg chg="modSp modNotes">
        <pc:chgData name="Dominik Böhler" userId="d6f71161-d1cb-4399-82c4-d80fb5b4761d" providerId="ADAL" clId="{4B2F8808-37AB-EE4C-9D6A-0FF2A5D6DD4F}" dt="2021-02-17T09:09:52.931" v="0"/>
        <pc:sldMkLst>
          <pc:docMk/>
          <pc:sldMk cId="3762251058" sldId="322"/>
        </pc:sldMkLst>
        <pc:spChg chg="mod">
          <ac:chgData name="Dominik Böhler" userId="d6f71161-d1cb-4399-82c4-d80fb5b4761d" providerId="ADAL" clId="{4B2F8808-37AB-EE4C-9D6A-0FF2A5D6DD4F}" dt="2021-02-17T09:09:52.931" v="0"/>
          <ac:spMkLst>
            <pc:docMk/>
            <pc:sldMk cId="3762251058" sldId="322"/>
            <ac:spMk id="4" creationId="{00000000-0000-0000-0000-000000000000}"/>
          </ac:spMkLst>
        </pc:spChg>
      </pc:sldChg>
      <pc:sldChg chg="modSp">
        <pc:chgData name="Dominik Böhler" userId="d6f71161-d1cb-4399-82c4-d80fb5b4761d" providerId="ADAL" clId="{4B2F8808-37AB-EE4C-9D6A-0FF2A5D6DD4F}" dt="2021-02-17T09:09:52.931" v="0"/>
        <pc:sldMkLst>
          <pc:docMk/>
          <pc:sldMk cId="418917720" sldId="323"/>
        </pc:sldMkLst>
        <pc:spChg chg="mod">
          <ac:chgData name="Dominik Böhler" userId="d6f71161-d1cb-4399-82c4-d80fb5b4761d" providerId="ADAL" clId="{4B2F8808-37AB-EE4C-9D6A-0FF2A5D6DD4F}" dt="2021-02-17T09:09:52.931" v="0"/>
          <ac:spMkLst>
            <pc:docMk/>
            <pc:sldMk cId="418917720" sldId="323"/>
            <ac:spMk id="4" creationId="{00000000-0000-0000-0000-000000000000}"/>
          </ac:spMkLst>
        </pc:spChg>
        <pc:spChg chg="mod">
          <ac:chgData name="Dominik Böhler" userId="d6f71161-d1cb-4399-82c4-d80fb5b4761d" providerId="ADAL" clId="{4B2F8808-37AB-EE4C-9D6A-0FF2A5D6DD4F}" dt="2021-02-17T09:09:52.931" v="0"/>
          <ac:spMkLst>
            <pc:docMk/>
            <pc:sldMk cId="418917720" sldId="323"/>
            <ac:spMk id="7" creationId="{00000000-0000-0000-0000-000000000000}"/>
          </ac:spMkLst>
        </pc:spChg>
        <pc:spChg chg="mod">
          <ac:chgData name="Dominik Böhler" userId="d6f71161-d1cb-4399-82c4-d80fb5b4761d" providerId="ADAL" clId="{4B2F8808-37AB-EE4C-9D6A-0FF2A5D6DD4F}" dt="2021-02-17T09:09:52.931" v="0"/>
          <ac:spMkLst>
            <pc:docMk/>
            <pc:sldMk cId="418917720" sldId="323"/>
            <ac:spMk id="8" creationId="{00000000-0000-0000-0000-000000000000}"/>
          </ac:spMkLst>
        </pc:spChg>
        <pc:picChg chg="mod">
          <ac:chgData name="Dominik Böhler" userId="d6f71161-d1cb-4399-82c4-d80fb5b4761d" providerId="ADAL" clId="{4B2F8808-37AB-EE4C-9D6A-0FF2A5D6DD4F}" dt="2021-02-17T09:09:52.931" v="0"/>
          <ac:picMkLst>
            <pc:docMk/>
            <pc:sldMk cId="418917720" sldId="323"/>
            <ac:picMk id="9" creationId="{00000000-0000-0000-0000-000000000000}"/>
          </ac:picMkLst>
        </pc:picChg>
      </pc:sldChg>
      <pc:sldChg chg="modSp modNotes">
        <pc:chgData name="Dominik Böhler" userId="d6f71161-d1cb-4399-82c4-d80fb5b4761d" providerId="ADAL" clId="{4B2F8808-37AB-EE4C-9D6A-0FF2A5D6DD4F}" dt="2021-02-17T09:09:52.931" v="0"/>
        <pc:sldMkLst>
          <pc:docMk/>
          <pc:sldMk cId="1238047142" sldId="325"/>
        </pc:sldMkLst>
        <pc:spChg chg="mod">
          <ac:chgData name="Dominik Böhler" userId="d6f71161-d1cb-4399-82c4-d80fb5b4761d" providerId="ADAL" clId="{4B2F8808-37AB-EE4C-9D6A-0FF2A5D6DD4F}" dt="2021-02-17T09:09:52.931" v="0"/>
          <ac:spMkLst>
            <pc:docMk/>
            <pc:sldMk cId="1238047142" sldId="325"/>
            <ac:spMk id="3" creationId="{00000000-0000-0000-0000-000000000000}"/>
          </ac:spMkLst>
        </pc:spChg>
        <pc:picChg chg="mod">
          <ac:chgData name="Dominik Böhler" userId="d6f71161-d1cb-4399-82c4-d80fb5b4761d" providerId="ADAL" clId="{4B2F8808-37AB-EE4C-9D6A-0FF2A5D6DD4F}" dt="2021-02-17T09:09:52.931" v="0"/>
          <ac:picMkLst>
            <pc:docMk/>
            <pc:sldMk cId="1238047142" sldId="325"/>
            <ac:picMk id="5" creationId="{B25EE3F2-3B50-4B61-952F-660C99E2AB71}"/>
          </ac:picMkLst>
        </pc:picChg>
      </pc:sldChg>
      <pc:sldChg chg="modSp modNotes">
        <pc:chgData name="Dominik Böhler" userId="d6f71161-d1cb-4399-82c4-d80fb5b4761d" providerId="ADAL" clId="{4B2F8808-37AB-EE4C-9D6A-0FF2A5D6DD4F}" dt="2021-02-17T09:09:52.931" v="0"/>
        <pc:sldMkLst>
          <pc:docMk/>
          <pc:sldMk cId="509450436" sldId="328"/>
        </pc:sldMkLst>
        <pc:spChg chg="mod">
          <ac:chgData name="Dominik Böhler" userId="d6f71161-d1cb-4399-82c4-d80fb5b4761d" providerId="ADAL" clId="{4B2F8808-37AB-EE4C-9D6A-0FF2A5D6DD4F}" dt="2021-02-17T09:09:52.931" v="0"/>
          <ac:spMkLst>
            <pc:docMk/>
            <pc:sldMk cId="509450436" sldId="328"/>
            <ac:spMk id="4" creationId="{00000000-0000-0000-0000-000000000000}"/>
          </ac:spMkLst>
        </pc:spChg>
        <pc:picChg chg="mod">
          <ac:chgData name="Dominik Böhler" userId="d6f71161-d1cb-4399-82c4-d80fb5b4761d" providerId="ADAL" clId="{4B2F8808-37AB-EE4C-9D6A-0FF2A5D6DD4F}" dt="2021-02-17T09:09:52.931" v="0"/>
          <ac:picMkLst>
            <pc:docMk/>
            <pc:sldMk cId="509450436" sldId="328"/>
            <ac:picMk id="6" creationId="{00000000-0000-0000-0000-000000000000}"/>
          </ac:picMkLst>
        </pc:picChg>
      </pc:sldChg>
      <pc:sldChg chg="modSp modNotes">
        <pc:chgData name="Dominik Böhler" userId="d6f71161-d1cb-4399-82c4-d80fb5b4761d" providerId="ADAL" clId="{4B2F8808-37AB-EE4C-9D6A-0FF2A5D6DD4F}" dt="2021-02-17T09:09:52.931" v="0"/>
        <pc:sldMkLst>
          <pc:docMk/>
          <pc:sldMk cId="3170390401" sldId="330"/>
        </pc:sldMkLst>
        <pc:spChg chg="mod">
          <ac:chgData name="Dominik Böhler" userId="d6f71161-d1cb-4399-82c4-d80fb5b4761d" providerId="ADAL" clId="{4B2F8808-37AB-EE4C-9D6A-0FF2A5D6DD4F}" dt="2021-02-17T09:09:52.931" v="0"/>
          <ac:spMkLst>
            <pc:docMk/>
            <pc:sldMk cId="3170390401" sldId="330"/>
            <ac:spMk id="4" creationId="{00000000-0000-0000-0000-000000000000}"/>
          </ac:spMkLst>
        </pc:spChg>
        <pc:picChg chg="mod">
          <ac:chgData name="Dominik Böhler" userId="d6f71161-d1cb-4399-82c4-d80fb5b4761d" providerId="ADAL" clId="{4B2F8808-37AB-EE4C-9D6A-0FF2A5D6DD4F}" dt="2021-02-17T09:09:52.931" v="0"/>
          <ac:picMkLst>
            <pc:docMk/>
            <pc:sldMk cId="3170390401" sldId="330"/>
            <ac:picMk id="6" creationId="{D4C06F18-62FA-447E-BF5F-52630EADF465}"/>
          </ac:picMkLst>
        </pc:picChg>
      </pc:sldChg>
      <pc:sldChg chg="modSp modNotes">
        <pc:chgData name="Dominik Böhler" userId="d6f71161-d1cb-4399-82c4-d80fb5b4761d" providerId="ADAL" clId="{4B2F8808-37AB-EE4C-9D6A-0FF2A5D6DD4F}" dt="2021-02-17T09:09:52.931" v="0"/>
        <pc:sldMkLst>
          <pc:docMk/>
          <pc:sldMk cId="596340837" sldId="331"/>
        </pc:sldMkLst>
        <pc:spChg chg="mod">
          <ac:chgData name="Dominik Böhler" userId="d6f71161-d1cb-4399-82c4-d80fb5b4761d" providerId="ADAL" clId="{4B2F8808-37AB-EE4C-9D6A-0FF2A5D6DD4F}" dt="2021-02-17T09:09:52.931" v="0"/>
          <ac:spMkLst>
            <pc:docMk/>
            <pc:sldMk cId="596340837" sldId="331"/>
            <ac:spMk id="5" creationId="{00000000-0000-0000-0000-000000000000}"/>
          </ac:spMkLst>
        </pc:spChg>
        <pc:picChg chg="mod">
          <ac:chgData name="Dominik Böhler" userId="d6f71161-d1cb-4399-82c4-d80fb5b4761d" providerId="ADAL" clId="{4B2F8808-37AB-EE4C-9D6A-0FF2A5D6DD4F}" dt="2021-02-17T09:09:52.931" v="0"/>
          <ac:picMkLst>
            <pc:docMk/>
            <pc:sldMk cId="596340837" sldId="331"/>
            <ac:picMk id="6" creationId="{591C118B-200A-4340-804C-D8A3FB64206B}"/>
          </ac:picMkLst>
        </pc:picChg>
      </pc:sldChg>
      <pc:sldChg chg="modNotes">
        <pc:chgData name="Dominik Böhler" userId="d6f71161-d1cb-4399-82c4-d80fb5b4761d" providerId="ADAL" clId="{4B2F8808-37AB-EE4C-9D6A-0FF2A5D6DD4F}" dt="2021-02-17T09:09:52.931" v="0"/>
        <pc:sldMkLst>
          <pc:docMk/>
          <pc:sldMk cId="222816065" sldId="332"/>
        </pc:sldMkLst>
      </pc:sldChg>
      <pc:sldChg chg="modSp modNotes">
        <pc:chgData name="Dominik Böhler" userId="d6f71161-d1cb-4399-82c4-d80fb5b4761d" providerId="ADAL" clId="{4B2F8808-37AB-EE4C-9D6A-0FF2A5D6DD4F}" dt="2021-02-17T09:09:52.931" v="0"/>
        <pc:sldMkLst>
          <pc:docMk/>
          <pc:sldMk cId="1241584877" sldId="333"/>
        </pc:sldMkLst>
        <pc:spChg chg="mod">
          <ac:chgData name="Dominik Böhler" userId="d6f71161-d1cb-4399-82c4-d80fb5b4761d" providerId="ADAL" clId="{4B2F8808-37AB-EE4C-9D6A-0FF2A5D6DD4F}" dt="2021-02-17T09:09:52.931" v="0"/>
          <ac:spMkLst>
            <pc:docMk/>
            <pc:sldMk cId="1241584877" sldId="333"/>
            <ac:spMk id="4" creationId="{00000000-0000-0000-0000-000000000000}"/>
          </ac:spMkLst>
        </pc:spChg>
        <pc:picChg chg="mod">
          <ac:chgData name="Dominik Böhler" userId="d6f71161-d1cb-4399-82c4-d80fb5b4761d" providerId="ADAL" clId="{4B2F8808-37AB-EE4C-9D6A-0FF2A5D6DD4F}" dt="2021-02-17T09:09:52.931" v="0"/>
          <ac:picMkLst>
            <pc:docMk/>
            <pc:sldMk cId="1241584877" sldId="333"/>
            <ac:picMk id="8" creationId="{00000000-0000-0000-0000-000000000000}"/>
          </ac:picMkLst>
        </pc:picChg>
      </pc:sldChg>
      <pc:sldChg chg="modNotes">
        <pc:chgData name="Dominik Böhler" userId="d6f71161-d1cb-4399-82c4-d80fb5b4761d" providerId="ADAL" clId="{4B2F8808-37AB-EE4C-9D6A-0FF2A5D6DD4F}" dt="2021-02-17T09:09:52.931" v="0"/>
        <pc:sldMkLst>
          <pc:docMk/>
          <pc:sldMk cId="2540494986" sldId="334"/>
        </pc:sldMkLst>
      </pc:sldChg>
      <pc:sldChg chg="modNotes">
        <pc:chgData name="Dominik Böhler" userId="d6f71161-d1cb-4399-82c4-d80fb5b4761d" providerId="ADAL" clId="{4B2F8808-37AB-EE4C-9D6A-0FF2A5D6DD4F}" dt="2021-02-17T09:09:52.931" v="0"/>
        <pc:sldMkLst>
          <pc:docMk/>
          <pc:sldMk cId="2967471078" sldId="335"/>
        </pc:sldMkLst>
      </pc:sldChg>
      <pc:sldChg chg="modNotes">
        <pc:chgData name="Dominik Böhler" userId="d6f71161-d1cb-4399-82c4-d80fb5b4761d" providerId="ADAL" clId="{4B2F8808-37AB-EE4C-9D6A-0FF2A5D6DD4F}" dt="2021-02-17T09:09:52.931" v="0"/>
        <pc:sldMkLst>
          <pc:docMk/>
          <pc:sldMk cId="2575694801" sldId="336"/>
        </pc:sldMkLst>
      </pc:sldChg>
      <pc:sldChg chg="modSp modNotes">
        <pc:chgData name="Dominik Böhler" userId="d6f71161-d1cb-4399-82c4-d80fb5b4761d" providerId="ADAL" clId="{4B2F8808-37AB-EE4C-9D6A-0FF2A5D6DD4F}" dt="2021-02-17T09:09:52.931" v="0"/>
        <pc:sldMkLst>
          <pc:docMk/>
          <pc:sldMk cId="838196331" sldId="337"/>
        </pc:sldMkLst>
        <pc:spChg chg="mod">
          <ac:chgData name="Dominik Böhler" userId="d6f71161-d1cb-4399-82c4-d80fb5b4761d" providerId="ADAL" clId="{4B2F8808-37AB-EE4C-9D6A-0FF2A5D6DD4F}" dt="2021-02-17T09:09:52.931" v="0"/>
          <ac:spMkLst>
            <pc:docMk/>
            <pc:sldMk cId="838196331" sldId="337"/>
            <ac:spMk id="3" creationId="{00000000-0000-0000-0000-000000000000}"/>
          </ac:spMkLst>
        </pc:spChg>
        <pc:picChg chg="mod">
          <ac:chgData name="Dominik Böhler" userId="d6f71161-d1cb-4399-82c4-d80fb5b4761d" providerId="ADAL" clId="{4B2F8808-37AB-EE4C-9D6A-0FF2A5D6DD4F}" dt="2021-02-17T09:09:52.931" v="0"/>
          <ac:picMkLst>
            <pc:docMk/>
            <pc:sldMk cId="838196331" sldId="337"/>
            <ac:picMk id="6" creationId="{00000000-0000-0000-0000-000000000000}"/>
          </ac:picMkLst>
        </pc:picChg>
      </pc:sldChg>
      <pc:sldChg chg="modSp modNotes">
        <pc:chgData name="Dominik Böhler" userId="d6f71161-d1cb-4399-82c4-d80fb5b4761d" providerId="ADAL" clId="{4B2F8808-37AB-EE4C-9D6A-0FF2A5D6DD4F}" dt="2021-02-17T09:09:52.931" v="0"/>
        <pc:sldMkLst>
          <pc:docMk/>
          <pc:sldMk cId="3524855337" sldId="338"/>
        </pc:sldMkLst>
        <pc:spChg chg="mod">
          <ac:chgData name="Dominik Böhler" userId="d6f71161-d1cb-4399-82c4-d80fb5b4761d" providerId="ADAL" clId="{4B2F8808-37AB-EE4C-9D6A-0FF2A5D6DD4F}" dt="2021-02-17T09:09:52.931" v="0"/>
          <ac:spMkLst>
            <pc:docMk/>
            <pc:sldMk cId="3524855337" sldId="338"/>
            <ac:spMk id="4" creationId="{00000000-0000-0000-0000-000000000000}"/>
          </ac:spMkLst>
        </pc:spChg>
        <pc:spChg chg="mod">
          <ac:chgData name="Dominik Böhler" userId="d6f71161-d1cb-4399-82c4-d80fb5b4761d" providerId="ADAL" clId="{4B2F8808-37AB-EE4C-9D6A-0FF2A5D6DD4F}" dt="2021-02-17T09:09:52.931" v="0"/>
          <ac:spMkLst>
            <pc:docMk/>
            <pc:sldMk cId="3524855337" sldId="338"/>
            <ac:spMk id="6" creationId="{00000000-0000-0000-0000-000000000000}"/>
          </ac:spMkLst>
        </pc:spChg>
        <pc:spChg chg="mod">
          <ac:chgData name="Dominik Böhler" userId="d6f71161-d1cb-4399-82c4-d80fb5b4761d" providerId="ADAL" clId="{4B2F8808-37AB-EE4C-9D6A-0FF2A5D6DD4F}" dt="2021-02-17T09:09:52.931" v="0"/>
          <ac:spMkLst>
            <pc:docMk/>
            <pc:sldMk cId="3524855337" sldId="338"/>
            <ac:spMk id="7" creationId="{00000000-0000-0000-0000-000000000000}"/>
          </ac:spMkLst>
        </pc:spChg>
        <pc:picChg chg="mod">
          <ac:chgData name="Dominik Böhler" userId="d6f71161-d1cb-4399-82c4-d80fb5b4761d" providerId="ADAL" clId="{4B2F8808-37AB-EE4C-9D6A-0FF2A5D6DD4F}" dt="2021-02-17T09:09:52.931" v="0"/>
          <ac:picMkLst>
            <pc:docMk/>
            <pc:sldMk cId="3524855337" sldId="338"/>
            <ac:picMk id="9" creationId="{00000000-0000-0000-0000-000000000000}"/>
          </ac:picMkLst>
        </pc:picChg>
        <pc:picChg chg="mod">
          <ac:chgData name="Dominik Böhler" userId="d6f71161-d1cb-4399-82c4-d80fb5b4761d" providerId="ADAL" clId="{4B2F8808-37AB-EE4C-9D6A-0FF2A5D6DD4F}" dt="2021-02-17T09:09:52.931" v="0"/>
          <ac:picMkLst>
            <pc:docMk/>
            <pc:sldMk cId="3524855337" sldId="338"/>
            <ac:picMk id="10" creationId="{00000000-0000-0000-0000-000000000000}"/>
          </ac:picMkLst>
        </pc:picChg>
      </pc:sldChg>
      <pc:sldChg chg="modNotes">
        <pc:chgData name="Dominik Böhler" userId="d6f71161-d1cb-4399-82c4-d80fb5b4761d" providerId="ADAL" clId="{4B2F8808-37AB-EE4C-9D6A-0FF2A5D6DD4F}" dt="2021-02-17T09:09:52.931" v="0"/>
        <pc:sldMkLst>
          <pc:docMk/>
          <pc:sldMk cId="3261626362" sldId="339"/>
        </pc:sldMkLst>
      </pc:sldChg>
      <pc:sldChg chg="modNotes">
        <pc:chgData name="Dominik Böhler" userId="d6f71161-d1cb-4399-82c4-d80fb5b4761d" providerId="ADAL" clId="{4B2F8808-37AB-EE4C-9D6A-0FF2A5D6DD4F}" dt="2021-02-17T09:09:52.931" v="0"/>
        <pc:sldMkLst>
          <pc:docMk/>
          <pc:sldMk cId="870345815" sldId="341"/>
        </pc:sldMkLst>
      </pc:sldChg>
      <pc:sldChg chg="modSp modNotes">
        <pc:chgData name="Dominik Böhler" userId="d6f71161-d1cb-4399-82c4-d80fb5b4761d" providerId="ADAL" clId="{4B2F8808-37AB-EE4C-9D6A-0FF2A5D6DD4F}" dt="2021-02-17T09:09:52.931" v="0"/>
        <pc:sldMkLst>
          <pc:docMk/>
          <pc:sldMk cId="3417033943" sldId="342"/>
        </pc:sldMkLst>
        <pc:spChg chg="mod">
          <ac:chgData name="Dominik Böhler" userId="d6f71161-d1cb-4399-82c4-d80fb5b4761d" providerId="ADAL" clId="{4B2F8808-37AB-EE4C-9D6A-0FF2A5D6DD4F}" dt="2021-02-17T09:09:52.931" v="0"/>
          <ac:spMkLst>
            <pc:docMk/>
            <pc:sldMk cId="3417033943" sldId="342"/>
            <ac:spMk id="3" creationId="{00000000-0000-0000-0000-000000000000}"/>
          </ac:spMkLst>
        </pc:spChg>
        <pc:picChg chg="mod">
          <ac:chgData name="Dominik Böhler" userId="d6f71161-d1cb-4399-82c4-d80fb5b4761d" providerId="ADAL" clId="{4B2F8808-37AB-EE4C-9D6A-0FF2A5D6DD4F}" dt="2021-02-17T09:09:52.931" v="0"/>
          <ac:picMkLst>
            <pc:docMk/>
            <pc:sldMk cId="3417033943" sldId="342"/>
            <ac:picMk id="4" creationId="{00000000-0000-0000-0000-000000000000}"/>
          </ac:picMkLst>
        </pc:picChg>
      </pc:sldChg>
      <pc:sldChg chg="modSp">
        <pc:chgData name="Dominik Böhler" userId="d6f71161-d1cb-4399-82c4-d80fb5b4761d" providerId="ADAL" clId="{4B2F8808-37AB-EE4C-9D6A-0FF2A5D6DD4F}" dt="2021-02-17T09:09:52.931" v="0"/>
        <pc:sldMkLst>
          <pc:docMk/>
          <pc:sldMk cId="1543556492" sldId="343"/>
        </pc:sldMkLst>
        <pc:spChg chg="mod">
          <ac:chgData name="Dominik Böhler" userId="d6f71161-d1cb-4399-82c4-d80fb5b4761d" providerId="ADAL" clId="{4B2F8808-37AB-EE4C-9D6A-0FF2A5D6DD4F}" dt="2021-02-17T09:09:52.931" v="0"/>
          <ac:spMkLst>
            <pc:docMk/>
            <pc:sldMk cId="1543556492" sldId="343"/>
            <ac:spMk id="4" creationId="{00000000-0000-0000-0000-000000000000}"/>
          </ac:spMkLst>
        </pc:spChg>
      </pc:sldChg>
      <pc:sldChg chg="modNotes">
        <pc:chgData name="Dominik Böhler" userId="d6f71161-d1cb-4399-82c4-d80fb5b4761d" providerId="ADAL" clId="{4B2F8808-37AB-EE4C-9D6A-0FF2A5D6DD4F}" dt="2021-02-17T09:09:52.931" v="0"/>
        <pc:sldMkLst>
          <pc:docMk/>
          <pc:sldMk cId="2921037486" sldId="345"/>
        </pc:sldMkLst>
      </pc:sldChg>
      <pc:sldChg chg="modSp">
        <pc:chgData name="Dominik Böhler" userId="d6f71161-d1cb-4399-82c4-d80fb5b4761d" providerId="ADAL" clId="{4B2F8808-37AB-EE4C-9D6A-0FF2A5D6DD4F}" dt="2021-02-17T09:09:52.931" v="0"/>
        <pc:sldMkLst>
          <pc:docMk/>
          <pc:sldMk cId="1190876484" sldId="346"/>
        </pc:sldMkLst>
        <pc:spChg chg="mod">
          <ac:chgData name="Dominik Böhler" userId="d6f71161-d1cb-4399-82c4-d80fb5b4761d" providerId="ADAL" clId="{4B2F8808-37AB-EE4C-9D6A-0FF2A5D6DD4F}" dt="2021-02-17T09:09:52.931" v="0"/>
          <ac:spMkLst>
            <pc:docMk/>
            <pc:sldMk cId="1190876484" sldId="346"/>
            <ac:spMk id="4" creationId="{00000000-0000-0000-0000-000000000000}"/>
          </ac:spMkLst>
        </pc:spChg>
        <pc:picChg chg="mod">
          <ac:chgData name="Dominik Böhler" userId="d6f71161-d1cb-4399-82c4-d80fb5b4761d" providerId="ADAL" clId="{4B2F8808-37AB-EE4C-9D6A-0FF2A5D6DD4F}" dt="2021-02-17T09:09:52.931" v="0"/>
          <ac:picMkLst>
            <pc:docMk/>
            <pc:sldMk cId="1190876484" sldId="346"/>
            <ac:picMk id="6" creationId="{01E8EA1B-C442-414B-9F2E-A59747864DE6}"/>
          </ac:picMkLst>
        </pc:picChg>
      </pc:sldChg>
      <pc:sldChg chg="modSp modNotes">
        <pc:chgData name="Dominik Böhler" userId="d6f71161-d1cb-4399-82c4-d80fb5b4761d" providerId="ADAL" clId="{4B2F8808-37AB-EE4C-9D6A-0FF2A5D6DD4F}" dt="2021-02-17T09:09:52.931" v="0"/>
        <pc:sldMkLst>
          <pc:docMk/>
          <pc:sldMk cId="3362603530" sldId="355"/>
        </pc:sldMkLst>
        <pc:spChg chg="mod">
          <ac:chgData name="Dominik Böhler" userId="d6f71161-d1cb-4399-82c4-d80fb5b4761d" providerId="ADAL" clId="{4B2F8808-37AB-EE4C-9D6A-0FF2A5D6DD4F}" dt="2021-02-17T09:09:52.931" v="0"/>
          <ac:spMkLst>
            <pc:docMk/>
            <pc:sldMk cId="3362603530" sldId="355"/>
            <ac:spMk id="3" creationId="{00000000-0000-0000-0000-000000000000}"/>
          </ac:spMkLst>
        </pc:spChg>
        <pc:graphicFrameChg chg="mod">
          <ac:chgData name="Dominik Böhler" userId="d6f71161-d1cb-4399-82c4-d80fb5b4761d" providerId="ADAL" clId="{4B2F8808-37AB-EE4C-9D6A-0FF2A5D6DD4F}" dt="2021-02-17T09:09:52.931" v="0"/>
          <ac:graphicFrameMkLst>
            <pc:docMk/>
            <pc:sldMk cId="3362603530" sldId="355"/>
            <ac:graphicFrameMk id="5" creationId="{00000000-0000-0000-0000-000000000000}"/>
          </ac:graphicFrameMkLst>
        </pc:graphicFrameChg>
      </pc:sldChg>
      <pc:sldChg chg="modSp">
        <pc:chgData name="Dominik Böhler" userId="d6f71161-d1cb-4399-82c4-d80fb5b4761d" providerId="ADAL" clId="{4B2F8808-37AB-EE4C-9D6A-0FF2A5D6DD4F}" dt="2021-02-17T09:09:52.931" v="0"/>
        <pc:sldMkLst>
          <pc:docMk/>
          <pc:sldMk cId="3333391065" sldId="356"/>
        </pc:sldMkLst>
        <pc:spChg chg="mod">
          <ac:chgData name="Dominik Böhler" userId="d6f71161-d1cb-4399-82c4-d80fb5b4761d" providerId="ADAL" clId="{4B2F8808-37AB-EE4C-9D6A-0FF2A5D6DD4F}" dt="2021-02-17T09:09:52.931" v="0"/>
          <ac:spMkLst>
            <pc:docMk/>
            <pc:sldMk cId="3333391065" sldId="356"/>
            <ac:spMk id="3" creationId="{00000000-0000-0000-0000-000000000000}"/>
          </ac:spMkLst>
        </pc:spChg>
        <pc:graphicFrameChg chg="mod">
          <ac:chgData name="Dominik Böhler" userId="d6f71161-d1cb-4399-82c4-d80fb5b4761d" providerId="ADAL" clId="{4B2F8808-37AB-EE4C-9D6A-0FF2A5D6DD4F}" dt="2021-02-17T09:09:52.931" v="0"/>
          <ac:graphicFrameMkLst>
            <pc:docMk/>
            <pc:sldMk cId="3333391065" sldId="356"/>
            <ac:graphicFrameMk id="4" creationId="{00000000-0000-0000-0000-000000000000}"/>
          </ac:graphicFrameMkLst>
        </pc:graphicFrameChg>
      </pc:sldChg>
      <pc:sldChg chg="modSp modNotes">
        <pc:chgData name="Dominik Böhler" userId="d6f71161-d1cb-4399-82c4-d80fb5b4761d" providerId="ADAL" clId="{4B2F8808-37AB-EE4C-9D6A-0FF2A5D6DD4F}" dt="2021-02-17T09:09:52.931" v="0"/>
        <pc:sldMkLst>
          <pc:docMk/>
          <pc:sldMk cId="1693392303" sldId="357"/>
        </pc:sldMkLst>
        <pc:spChg chg="mod">
          <ac:chgData name="Dominik Böhler" userId="d6f71161-d1cb-4399-82c4-d80fb5b4761d" providerId="ADAL" clId="{4B2F8808-37AB-EE4C-9D6A-0FF2A5D6DD4F}" dt="2021-02-17T09:09:52.931" v="0"/>
          <ac:spMkLst>
            <pc:docMk/>
            <pc:sldMk cId="1693392303" sldId="357"/>
            <ac:spMk id="3" creationId="{8AC237B2-B5B9-42C0-A5D6-1F73304C7A7A}"/>
          </ac:spMkLst>
        </pc:spChg>
        <pc:spChg chg="mod">
          <ac:chgData name="Dominik Böhler" userId="d6f71161-d1cb-4399-82c4-d80fb5b4761d" providerId="ADAL" clId="{4B2F8808-37AB-EE4C-9D6A-0FF2A5D6DD4F}" dt="2021-02-17T09:09:52.931" v="0"/>
          <ac:spMkLst>
            <pc:docMk/>
            <pc:sldMk cId="1693392303" sldId="357"/>
            <ac:spMk id="4" creationId="{00000000-0000-0000-0000-000000000000}"/>
          </ac:spMkLst>
        </pc:spChg>
      </pc:sldChg>
      <pc:sldChg chg="modSp modNotes">
        <pc:chgData name="Dominik Böhler" userId="d6f71161-d1cb-4399-82c4-d80fb5b4761d" providerId="ADAL" clId="{4B2F8808-37AB-EE4C-9D6A-0FF2A5D6DD4F}" dt="2021-02-17T09:09:52.931" v="0"/>
        <pc:sldMkLst>
          <pc:docMk/>
          <pc:sldMk cId="2151955947" sldId="358"/>
        </pc:sldMkLst>
        <pc:spChg chg="mod">
          <ac:chgData name="Dominik Böhler" userId="d6f71161-d1cb-4399-82c4-d80fb5b4761d" providerId="ADAL" clId="{4B2F8808-37AB-EE4C-9D6A-0FF2A5D6DD4F}" dt="2021-02-17T09:09:52.931" v="0"/>
          <ac:spMkLst>
            <pc:docMk/>
            <pc:sldMk cId="2151955947" sldId="358"/>
            <ac:spMk id="5" creationId="{00000000-0000-0000-0000-000000000000}"/>
          </ac:spMkLst>
        </pc:spChg>
        <pc:picChg chg="mod">
          <ac:chgData name="Dominik Böhler" userId="d6f71161-d1cb-4399-82c4-d80fb5b4761d" providerId="ADAL" clId="{4B2F8808-37AB-EE4C-9D6A-0FF2A5D6DD4F}" dt="2021-02-17T09:09:52.931" v="0"/>
          <ac:picMkLst>
            <pc:docMk/>
            <pc:sldMk cId="2151955947" sldId="358"/>
            <ac:picMk id="6" creationId="{591C118B-200A-4340-804C-D8A3FB64206B}"/>
          </ac:picMkLst>
        </pc:picChg>
      </pc:sldChg>
      <pc:sldMasterChg chg="delSp modSp mod modSldLayout">
        <pc:chgData name="Dominik Böhler" userId="d6f71161-d1cb-4399-82c4-d80fb5b4761d" providerId="ADAL" clId="{4B2F8808-37AB-EE4C-9D6A-0FF2A5D6DD4F}" dt="2021-02-17T09:10:09.363" v="5" actId="14100"/>
        <pc:sldMasterMkLst>
          <pc:docMk/>
          <pc:sldMasterMk cId="0" sldId="2147483659"/>
        </pc:sldMasterMkLst>
        <pc:spChg chg="mod">
          <ac:chgData name="Dominik Böhler" userId="d6f71161-d1cb-4399-82c4-d80fb5b4761d" providerId="ADAL" clId="{4B2F8808-37AB-EE4C-9D6A-0FF2A5D6DD4F}" dt="2021-02-17T09:09:52.931" v="0"/>
          <ac:spMkLst>
            <pc:docMk/>
            <pc:sldMasterMk cId="0" sldId="2147483659"/>
            <ac:spMk id="10" creationId="{00000000-0000-0000-0000-000000000000}"/>
          </ac:spMkLst>
        </pc:spChg>
        <pc:spChg chg="mod">
          <ac:chgData name="Dominik Böhler" userId="d6f71161-d1cb-4399-82c4-d80fb5b4761d" providerId="ADAL" clId="{4B2F8808-37AB-EE4C-9D6A-0FF2A5D6DD4F}" dt="2021-02-17T09:09:52.931" v="0"/>
          <ac:spMkLst>
            <pc:docMk/>
            <pc:sldMasterMk cId="0" sldId="2147483659"/>
            <ac:spMk id="11" creationId="{00000000-0000-0000-0000-000000000000}"/>
          </ac:spMkLst>
        </pc:spChg>
        <pc:spChg chg="mod">
          <ac:chgData name="Dominik Böhler" userId="d6f71161-d1cb-4399-82c4-d80fb5b4761d" providerId="ADAL" clId="{4B2F8808-37AB-EE4C-9D6A-0FF2A5D6DD4F}" dt="2021-02-17T09:10:09.363" v="5" actId="14100"/>
          <ac:spMkLst>
            <pc:docMk/>
            <pc:sldMasterMk cId="0" sldId="2147483659"/>
            <ac:spMk id="12" creationId="{00000000-0000-0000-0000-000000000000}"/>
          </ac:spMkLst>
        </pc:spChg>
        <pc:spChg chg="mod">
          <ac:chgData name="Dominik Böhler" userId="d6f71161-d1cb-4399-82c4-d80fb5b4761d" providerId="ADAL" clId="{4B2F8808-37AB-EE4C-9D6A-0FF2A5D6DD4F}" dt="2021-02-17T09:09:52.931" v="0"/>
          <ac:spMkLst>
            <pc:docMk/>
            <pc:sldMasterMk cId="0" sldId="2147483659"/>
            <ac:spMk id="13" creationId="{00000000-0000-0000-0000-000000000000}"/>
          </ac:spMkLst>
        </pc:spChg>
        <pc:spChg chg="mod">
          <ac:chgData name="Dominik Böhler" userId="d6f71161-d1cb-4399-82c4-d80fb5b4761d" providerId="ADAL" clId="{4B2F8808-37AB-EE4C-9D6A-0FF2A5D6DD4F}" dt="2021-02-17T09:09:52.931" v="0"/>
          <ac:spMkLst>
            <pc:docMk/>
            <pc:sldMasterMk cId="0" sldId="2147483659"/>
            <ac:spMk id="14" creationId="{00000000-0000-0000-0000-000000000000}"/>
          </ac:spMkLst>
        </pc:spChg>
        <pc:spChg chg="del mod">
          <ac:chgData name="Dominik Böhler" userId="d6f71161-d1cb-4399-82c4-d80fb5b4761d" providerId="ADAL" clId="{4B2F8808-37AB-EE4C-9D6A-0FF2A5D6DD4F}" dt="2021-02-17T09:10:00.606" v="1" actId="478"/>
          <ac:spMkLst>
            <pc:docMk/>
            <pc:sldMasterMk cId="0" sldId="2147483659"/>
            <ac:spMk id="16" creationId="{00000000-0000-0000-0000-000000000000}"/>
          </ac:spMkLst>
        </pc:spChg>
        <pc:picChg chg="del mod">
          <ac:chgData name="Dominik Böhler" userId="d6f71161-d1cb-4399-82c4-d80fb5b4761d" providerId="ADAL" clId="{4B2F8808-37AB-EE4C-9D6A-0FF2A5D6DD4F}" dt="2021-02-17T09:10:00.606" v="1" actId="478"/>
          <ac:picMkLst>
            <pc:docMk/>
            <pc:sldMasterMk cId="0" sldId="2147483659"/>
            <ac:picMk id="15" creationId="{00000000-0000-0000-0000-000000000000}"/>
          </ac:picMkLst>
        </pc:picChg>
        <pc:sldLayoutChg chg="modSp">
          <pc:chgData name="Dominik Böhler" userId="d6f71161-d1cb-4399-82c4-d80fb5b4761d" providerId="ADAL" clId="{4B2F8808-37AB-EE4C-9D6A-0FF2A5D6DD4F}" dt="2021-02-17T09:09:52.931" v="0"/>
          <pc:sldLayoutMkLst>
            <pc:docMk/>
            <pc:sldMasterMk cId="0" sldId="2147483659"/>
            <pc:sldLayoutMk cId="0" sldId="2147483649"/>
          </pc:sldLayoutMkLst>
          <pc:spChg chg="mod">
            <ac:chgData name="Dominik Böhler" userId="d6f71161-d1cb-4399-82c4-d80fb5b4761d" providerId="ADAL" clId="{4B2F8808-37AB-EE4C-9D6A-0FF2A5D6DD4F}" dt="2021-02-17T09:09:52.931" v="0"/>
            <ac:spMkLst>
              <pc:docMk/>
              <pc:sldMasterMk cId="0" sldId="2147483659"/>
              <pc:sldLayoutMk cId="0" sldId="2147483649"/>
              <ac:spMk id="2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49"/>
              <ac:spMk id="26"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0" sldId="2147483651"/>
          </pc:sldLayoutMkLst>
          <pc:spChg chg="mod">
            <ac:chgData name="Dominik Böhler" userId="d6f71161-d1cb-4399-82c4-d80fb5b4761d" providerId="ADAL" clId="{4B2F8808-37AB-EE4C-9D6A-0FF2A5D6DD4F}" dt="2021-02-17T09:09:52.931" v="0"/>
            <ac:spMkLst>
              <pc:docMk/>
              <pc:sldMasterMk cId="0" sldId="2147483659"/>
              <pc:sldLayoutMk cId="0" sldId="2147483651"/>
              <ac:spMk id="38"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3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40"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4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4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4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1"/>
              <ac:spMk id="44"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0" sldId="2147483654"/>
          </pc:sldLayoutMkLst>
          <pc:spChg chg="mod">
            <ac:chgData name="Dominik Böhler" userId="d6f71161-d1cb-4399-82c4-d80fb5b4761d" providerId="ADAL" clId="{4B2F8808-37AB-EE4C-9D6A-0FF2A5D6DD4F}" dt="2021-02-17T09:09:52.931" v="0"/>
            <ac:spMkLst>
              <pc:docMk/>
              <pc:sldMasterMk cId="0" sldId="2147483659"/>
              <pc:sldLayoutMk cId="0" sldId="2147483654"/>
              <ac:spMk id="6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4"/>
              <ac:spMk id="6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4"/>
              <ac:spMk id="64"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4"/>
              <ac:spMk id="6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4"/>
              <ac:spMk id="66"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4"/>
              <ac:spMk id="67"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0" sldId="2147483655"/>
          </pc:sldLayoutMkLst>
          <pc:spChg chg="mod">
            <ac:chgData name="Dominik Böhler" userId="d6f71161-d1cb-4399-82c4-d80fb5b4761d" providerId="ADAL" clId="{4B2F8808-37AB-EE4C-9D6A-0FF2A5D6DD4F}" dt="2021-02-17T09:09:52.931" v="0"/>
            <ac:spMkLst>
              <pc:docMk/>
              <pc:sldMasterMk cId="0" sldId="2147483659"/>
              <pc:sldLayoutMk cId="0" sldId="2147483655"/>
              <ac:spMk id="6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5"/>
              <ac:spMk id="70"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5"/>
              <ac:spMk id="7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5"/>
              <ac:spMk id="7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5"/>
              <ac:spMk id="73"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0" sldId="2147483656"/>
          </pc:sldLayoutMkLst>
          <pc:spChg chg="mod">
            <ac:chgData name="Dominik Böhler" userId="d6f71161-d1cb-4399-82c4-d80fb5b4761d" providerId="ADAL" clId="{4B2F8808-37AB-EE4C-9D6A-0FF2A5D6DD4F}" dt="2021-02-17T09:09:52.931" v="0"/>
            <ac:spMkLst>
              <pc:docMk/>
              <pc:sldMasterMk cId="0" sldId="2147483659"/>
              <pc:sldLayoutMk cId="0" sldId="2147483656"/>
              <ac:spMk id="7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6"/>
              <ac:spMk id="76"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6"/>
              <ac:spMk id="77"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6"/>
              <ac:spMk id="78"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0" sldId="2147483657"/>
          </pc:sldLayoutMkLst>
          <pc:spChg chg="mod">
            <ac:chgData name="Dominik Böhler" userId="d6f71161-d1cb-4399-82c4-d80fb5b4761d" providerId="ADAL" clId="{4B2F8808-37AB-EE4C-9D6A-0FF2A5D6DD4F}" dt="2021-02-17T09:09:52.931" v="0"/>
            <ac:spMkLst>
              <pc:docMk/>
              <pc:sldMasterMk cId="0" sldId="2147483659"/>
              <pc:sldLayoutMk cId="0" sldId="2147483657"/>
              <ac:spMk id="80"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7"/>
              <ac:spMk id="8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0" sldId="2147483657"/>
              <ac:spMk id="82"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3245734942" sldId="2147483665"/>
          </pc:sldLayoutMkLst>
          <pc:spChg chg="mod">
            <ac:chgData name="Dominik Böhler" userId="d6f71161-d1cb-4399-82c4-d80fb5b4761d" providerId="ADAL" clId="{4B2F8808-37AB-EE4C-9D6A-0FF2A5D6DD4F}" dt="2021-02-17T09:09:52.931" v="0"/>
            <ac:spMkLst>
              <pc:docMk/>
              <pc:sldMasterMk cId="0" sldId="2147483659"/>
              <pc:sldLayoutMk cId="3245734942" sldId="2147483665"/>
              <ac:spMk id="18"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45734942" sldId="2147483665"/>
              <ac:spMk id="1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45734942" sldId="2147483665"/>
              <ac:spMk id="20"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45734942" sldId="2147483665"/>
              <ac:spMk id="2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45734942" sldId="2147483665"/>
              <ac:spMk id="2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45734942" sldId="2147483665"/>
              <ac:spMk id="23"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2826302669" sldId="2147483666"/>
          </pc:sldLayoutMkLst>
          <pc:spChg chg="mod">
            <ac:chgData name="Dominik Böhler" userId="d6f71161-d1cb-4399-82c4-d80fb5b4761d" providerId="ADAL" clId="{4B2F8808-37AB-EE4C-9D6A-0FF2A5D6DD4F}" dt="2021-02-17T09:09:52.931" v="0"/>
            <ac:spMkLst>
              <pc:docMk/>
              <pc:sldMasterMk cId="0" sldId="2147483659"/>
              <pc:sldLayoutMk cId="2826302669" sldId="2147483666"/>
              <ac:spMk id="54"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826302669" sldId="2147483666"/>
              <ac:spMk id="5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826302669" sldId="2147483666"/>
              <ac:spMk id="56"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826302669" sldId="2147483666"/>
              <ac:spMk id="57"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826302669" sldId="2147483666"/>
              <ac:spMk id="58"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146176256" sldId="2147483667"/>
          </pc:sldLayoutMkLst>
          <pc:spChg chg="mod">
            <ac:chgData name="Dominik Böhler" userId="d6f71161-d1cb-4399-82c4-d80fb5b4761d" providerId="ADAL" clId="{4B2F8808-37AB-EE4C-9D6A-0FF2A5D6DD4F}" dt="2021-02-17T09:09:52.931" v="0"/>
            <ac:spMkLst>
              <pc:docMk/>
              <pc:sldMasterMk cId="0" sldId="2147483659"/>
              <pc:sldLayoutMk cId="146176256" sldId="2147483667"/>
              <ac:spMk id="3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146176256" sldId="2147483667"/>
              <ac:spMk id="3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146176256" sldId="2147483667"/>
              <ac:spMk id="3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146176256" sldId="2147483667"/>
              <ac:spMk id="34"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146176256" sldId="2147483667"/>
              <ac:spMk id="3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146176256" sldId="2147483667"/>
              <ac:spMk id="36"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3428980213" sldId="2147483668"/>
          </pc:sldLayoutMkLst>
          <pc:spChg chg="mod">
            <ac:chgData name="Dominik Böhler" userId="d6f71161-d1cb-4399-82c4-d80fb5b4761d" providerId="ADAL" clId="{4B2F8808-37AB-EE4C-9D6A-0FF2A5D6DD4F}" dt="2021-02-17T09:09:52.931" v="0"/>
            <ac:spMkLst>
              <pc:docMk/>
              <pc:sldMasterMk cId="0" sldId="2147483659"/>
              <pc:sldLayoutMk cId="3428980213" sldId="2147483668"/>
              <ac:spMk id="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7"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1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2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428980213" sldId="2147483668"/>
              <ac:spMk id="26"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4044794982" sldId="2147483669"/>
          </pc:sldLayoutMkLst>
          <pc:spChg chg="mod">
            <ac:chgData name="Dominik Böhler" userId="d6f71161-d1cb-4399-82c4-d80fb5b4761d" providerId="ADAL" clId="{4B2F8808-37AB-EE4C-9D6A-0FF2A5D6DD4F}" dt="2021-02-17T09:09:52.931" v="0"/>
            <ac:spMkLst>
              <pc:docMk/>
              <pc:sldMasterMk cId="0" sldId="2147483659"/>
              <pc:sldLayoutMk cId="4044794982" sldId="2147483669"/>
              <ac:spMk id="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4"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6"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7"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8"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1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12"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14"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25"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4044794982" sldId="2147483669"/>
              <ac:spMk id="26"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321393276" sldId="2147483678"/>
          </pc:sldLayoutMkLst>
          <pc:spChg chg="mod">
            <ac:chgData name="Dominik Böhler" userId="d6f71161-d1cb-4399-82c4-d80fb5b4761d" providerId="ADAL" clId="{4B2F8808-37AB-EE4C-9D6A-0FF2A5D6DD4F}" dt="2021-02-17T09:09:52.931" v="0"/>
            <ac:spMkLst>
              <pc:docMk/>
              <pc:sldMasterMk cId="0" sldId="2147483659"/>
              <pc:sldLayoutMk cId="321393276" sldId="2147483678"/>
              <ac:spMk id="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1393276" sldId="2147483678"/>
              <ac:spMk id="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1393276" sldId="2147483678"/>
              <ac:spMk id="1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321393276" sldId="2147483678"/>
              <ac:spMk id="13" creationId="{00000000-0000-0000-0000-000000000000}"/>
            </ac:spMkLst>
          </pc:spChg>
        </pc:sldLayoutChg>
        <pc:sldLayoutChg chg="modSp">
          <pc:chgData name="Dominik Böhler" userId="d6f71161-d1cb-4399-82c4-d80fb5b4761d" providerId="ADAL" clId="{4B2F8808-37AB-EE4C-9D6A-0FF2A5D6DD4F}" dt="2021-02-17T09:09:52.931" v="0"/>
          <pc:sldLayoutMkLst>
            <pc:docMk/>
            <pc:sldMasterMk cId="0" sldId="2147483659"/>
            <pc:sldLayoutMk cId="2066094112" sldId="2147483679"/>
          </pc:sldLayoutMkLst>
          <pc:spChg chg="mod">
            <ac:chgData name="Dominik Böhler" userId="d6f71161-d1cb-4399-82c4-d80fb5b4761d" providerId="ADAL" clId="{4B2F8808-37AB-EE4C-9D6A-0FF2A5D6DD4F}" dt="2021-02-17T09:09:52.931" v="0"/>
            <ac:spMkLst>
              <pc:docMk/>
              <pc:sldMasterMk cId="0" sldId="2147483659"/>
              <pc:sldLayoutMk cId="2066094112" sldId="2147483679"/>
              <ac:spMk id="3"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066094112" sldId="2147483679"/>
              <ac:spMk id="9"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066094112" sldId="2147483679"/>
              <ac:spMk id="10"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066094112" sldId="2147483679"/>
              <ac:spMk id="11" creationId="{00000000-0000-0000-0000-000000000000}"/>
            </ac:spMkLst>
          </pc:spChg>
          <pc:spChg chg="mod">
            <ac:chgData name="Dominik Böhler" userId="d6f71161-d1cb-4399-82c4-d80fb5b4761d" providerId="ADAL" clId="{4B2F8808-37AB-EE4C-9D6A-0FF2A5D6DD4F}" dt="2021-02-17T09:09:52.931" v="0"/>
            <ac:spMkLst>
              <pc:docMk/>
              <pc:sldMasterMk cId="0" sldId="2147483659"/>
              <pc:sldLayoutMk cId="2066094112" sldId="2147483679"/>
              <ac:spMk id="13" creationId="{00000000-0000-0000-0000-000000000000}"/>
            </ac:spMkLst>
          </pc:spChg>
        </pc:sldLayoutChg>
      </pc:sldMasterChg>
      <pc:sldMasterChg chg="delSp modSp mod modSldLayout">
        <pc:chgData name="Dominik Böhler" userId="d6f71161-d1cb-4399-82c4-d80fb5b4761d" providerId="ADAL" clId="{4B2F8808-37AB-EE4C-9D6A-0FF2A5D6DD4F}" dt="2021-02-17T09:10:28.791" v="7" actId="14100"/>
        <pc:sldMasterMkLst>
          <pc:docMk/>
          <pc:sldMasterMk cId="200283969" sldId="2147483660"/>
        </pc:sldMasterMkLst>
        <pc:spChg chg="mod">
          <ac:chgData name="Dominik Böhler" userId="d6f71161-d1cb-4399-82c4-d80fb5b4761d" providerId="ADAL" clId="{4B2F8808-37AB-EE4C-9D6A-0FF2A5D6DD4F}" dt="2021-02-17T09:09:52.931" v="0"/>
          <ac:spMkLst>
            <pc:docMk/>
            <pc:sldMasterMk cId="200283969" sldId="2147483660"/>
            <ac:spMk id="10"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ac:spMk id="11" creationId="{00000000-0000-0000-0000-000000000000}"/>
          </ac:spMkLst>
        </pc:spChg>
        <pc:spChg chg="mod">
          <ac:chgData name="Dominik Böhler" userId="d6f71161-d1cb-4399-82c4-d80fb5b4761d" providerId="ADAL" clId="{4B2F8808-37AB-EE4C-9D6A-0FF2A5D6DD4F}" dt="2021-02-17T09:10:28.791" v="7" actId="14100"/>
          <ac:spMkLst>
            <pc:docMk/>
            <pc:sldMasterMk cId="200283969" sldId="2147483660"/>
            <ac:spMk id="12"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ac:spMk id="13"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ac:spMk id="14" creationId="{00000000-0000-0000-0000-000000000000}"/>
          </ac:spMkLst>
        </pc:spChg>
        <pc:picChg chg="del mod">
          <ac:chgData name="Dominik Böhler" userId="d6f71161-d1cb-4399-82c4-d80fb5b4761d" providerId="ADAL" clId="{4B2F8808-37AB-EE4C-9D6A-0FF2A5D6DD4F}" dt="2021-02-17T09:10:25.805" v="6" actId="478"/>
          <ac:picMkLst>
            <pc:docMk/>
            <pc:sldMasterMk cId="200283969" sldId="2147483660"/>
            <ac:picMk id="15" creationId="{00000000-0000-0000-0000-000000000000}"/>
          </ac:picMkLst>
        </pc:picChg>
        <pc:sldLayoutChg chg="modSp">
          <pc:chgData name="Dominik Böhler" userId="d6f71161-d1cb-4399-82c4-d80fb5b4761d" providerId="ADAL" clId="{4B2F8808-37AB-EE4C-9D6A-0FF2A5D6DD4F}" dt="2021-02-17T09:09:52.931" v="0"/>
          <pc:sldLayoutMkLst>
            <pc:docMk/>
            <pc:sldMasterMk cId="200283969" sldId="2147483660"/>
            <pc:sldLayoutMk cId="3068857950" sldId="2147483664"/>
          </pc:sldLayoutMkLst>
          <pc:spChg chg="mod">
            <ac:chgData name="Dominik Böhler" userId="d6f71161-d1cb-4399-82c4-d80fb5b4761d" providerId="ADAL" clId="{4B2F8808-37AB-EE4C-9D6A-0FF2A5D6DD4F}" dt="2021-02-17T09:09:52.931" v="0"/>
            <ac:spMkLst>
              <pc:docMk/>
              <pc:sldMasterMk cId="200283969" sldId="2147483660"/>
              <pc:sldLayoutMk cId="3068857950" sldId="2147483664"/>
              <ac:spMk id="9"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38"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39"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40"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41"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42"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43" creationId="{00000000-0000-0000-0000-000000000000}"/>
            </ac:spMkLst>
          </pc:spChg>
          <pc:spChg chg="mod">
            <ac:chgData name="Dominik Böhler" userId="d6f71161-d1cb-4399-82c4-d80fb5b4761d" providerId="ADAL" clId="{4B2F8808-37AB-EE4C-9D6A-0FF2A5D6DD4F}" dt="2021-02-17T09:09:52.931" v="0"/>
            <ac:spMkLst>
              <pc:docMk/>
              <pc:sldMasterMk cId="200283969" sldId="2147483660"/>
              <pc:sldLayoutMk cId="3068857950" sldId="2147483664"/>
              <ac:spMk id="44" creationId="{00000000-0000-0000-0000-000000000000}"/>
            </ac:spMkLst>
          </pc:spChg>
        </pc:sldLayoutChg>
      </pc:sldMasterChg>
    </pc:docChg>
  </pc:docChgLst>
  <pc:docChgLst>
    <pc:chgData name="Robby Roth" userId="47608e0cc0708d8b" providerId="LiveId" clId="{BE14E4F7-A691-4F68-80FF-748F7ADFB689}"/>
    <pc:docChg chg="undo custSel modSld">
      <pc:chgData name="Robby Roth" userId="47608e0cc0708d8b" providerId="LiveId" clId="{BE14E4F7-A691-4F68-80FF-748F7ADFB689}" dt="2020-02-09T22:49:49.960" v="3061" actId="962"/>
      <pc:docMkLst>
        <pc:docMk/>
      </pc:docMkLst>
      <pc:sldChg chg="modSp">
        <pc:chgData name="Robby Roth" userId="47608e0cc0708d8b" providerId="LiveId" clId="{BE14E4F7-A691-4F68-80FF-748F7ADFB689}" dt="2020-02-09T21:30:50.778" v="332" actId="962"/>
        <pc:sldMkLst>
          <pc:docMk/>
          <pc:sldMk cId="4140415912" sldId="301"/>
        </pc:sldMkLst>
        <pc:picChg chg="mod">
          <ac:chgData name="Robby Roth" userId="47608e0cc0708d8b" providerId="LiveId" clId="{BE14E4F7-A691-4F68-80FF-748F7ADFB689}" dt="2020-02-09T21:30:50.778" v="332" actId="962"/>
          <ac:picMkLst>
            <pc:docMk/>
            <pc:sldMk cId="4140415912" sldId="301"/>
            <ac:picMk id="8" creationId="{66F68693-04B9-45A8-9FEE-D461A6FE8391}"/>
          </ac:picMkLst>
        </pc:picChg>
      </pc:sldChg>
      <pc:sldChg chg="modSp addCm modNotesTx">
        <pc:chgData name="Robby Roth" userId="47608e0cc0708d8b" providerId="LiveId" clId="{BE14E4F7-A691-4F68-80FF-748F7ADFB689}" dt="2020-01-30T19:52:40.616" v="38" actId="1589"/>
        <pc:sldMkLst>
          <pc:docMk/>
          <pc:sldMk cId="3836123386" sldId="305"/>
        </pc:sldMkLst>
        <pc:spChg chg="mod">
          <ac:chgData name="Robby Roth" userId="47608e0cc0708d8b" providerId="LiveId" clId="{BE14E4F7-A691-4F68-80FF-748F7ADFB689}" dt="2020-01-30T19:50:26.122" v="1" actId="20577"/>
          <ac:spMkLst>
            <pc:docMk/>
            <pc:sldMk cId="3836123386" sldId="305"/>
            <ac:spMk id="3" creationId="{00000000-0000-0000-0000-000000000000}"/>
          </ac:spMkLst>
        </pc:spChg>
      </pc:sldChg>
      <pc:sldChg chg="addCm">
        <pc:chgData name="Robby Roth" userId="47608e0cc0708d8b" providerId="LiveId" clId="{BE14E4F7-A691-4F68-80FF-748F7ADFB689}" dt="2020-01-30T19:56:47.066" v="39" actId="1589"/>
        <pc:sldMkLst>
          <pc:docMk/>
          <pc:sldMk cId="2087563587" sldId="307"/>
        </pc:sldMkLst>
      </pc:sldChg>
      <pc:sldChg chg="modSp addCm">
        <pc:chgData name="Robby Roth" userId="47608e0cc0708d8b" providerId="LiveId" clId="{BE14E4F7-A691-4F68-80FF-748F7ADFB689}" dt="2020-01-30T20:03:04.346" v="45" actId="20577"/>
        <pc:sldMkLst>
          <pc:docMk/>
          <pc:sldMk cId="3433995879" sldId="308"/>
        </pc:sldMkLst>
        <pc:spChg chg="mod">
          <ac:chgData name="Robby Roth" userId="47608e0cc0708d8b" providerId="LiveId" clId="{BE14E4F7-A691-4F68-80FF-748F7ADFB689}" dt="2020-01-30T20:03:04.346" v="45" actId="20577"/>
          <ac:spMkLst>
            <pc:docMk/>
            <pc:sldMk cId="3433995879" sldId="308"/>
            <ac:spMk id="4" creationId="{00000000-0000-0000-0000-000000000000}"/>
          </ac:spMkLst>
        </pc:spChg>
      </pc:sldChg>
      <pc:sldChg chg="modSp">
        <pc:chgData name="Robby Roth" userId="47608e0cc0708d8b" providerId="LiveId" clId="{BE14E4F7-A691-4F68-80FF-748F7ADFB689}" dt="2020-02-09T22:36:54.168" v="482" actId="962"/>
        <pc:sldMkLst>
          <pc:docMk/>
          <pc:sldMk cId="1728720506" sldId="309"/>
        </pc:sldMkLst>
        <pc:picChg chg="mod">
          <ac:chgData name="Robby Roth" userId="47608e0cc0708d8b" providerId="LiveId" clId="{BE14E4F7-A691-4F68-80FF-748F7ADFB689}" dt="2020-02-09T22:36:54.168" v="482" actId="962"/>
          <ac:picMkLst>
            <pc:docMk/>
            <pc:sldMk cId="1728720506" sldId="309"/>
            <ac:picMk id="5" creationId="{CF70A8E4-AC24-4070-9111-176DA8FA2A2D}"/>
          </ac:picMkLst>
        </pc:picChg>
      </pc:sldChg>
      <pc:sldChg chg="modSp">
        <pc:chgData name="Robby Roth" userId="47608e0cc0708d8b" providerId="LiveId" clId="{BE14E4F7-A691-4F68-80FF-748F7ADFB689}" dt="2020-02-09T22:37:53.905" v="634" actId="962"/>
        <pc:sldMkLst>
          <pc:docMk/>
          <pc:sldMk cId="2667635160" sldId="310"/>
        </pc:sldMkLst>
        <pc:picChg chg="mod">
          <ac:chgData name="Robby Roth" userId="47608e0cc0708d8b" providerId="LiveId" clId="{BE14E4F7-A691-4F68-80FF-748F7ADFB689}" dt="2020-02-09T22:37:53.905" v="634" actId="962"/>
          <ac:picMkLst>
            <pc:docMk/>
            <pc:sldMk cId="2667635160" sldId="310"/>
            <ac:picMk id="6" creationId="{00000000-0000-0000-0000-000000000000}"/>
          </ac:picMkLst>
        </pc:picChg>
      </pc:sldChg>
      <pc:sldChg chg="modSp">
        <pc:chgData name="Robby Roth" userId="47608e0cc0708d8b" providerId="LiveId" clId="{BE14E4F7-A691-4F68-80FF-748F7ADFB689}" dt="2020-02-09T22:38:23.112" v="814" actId="962"/>
        <pc:sldMkLst>
          <pc:docMk/>
          <pc:sldMk cId="980087305" sldId="311"/>
        </pc:sldMkLst>
        <pc:picChg chg="mod">
          <ac:chgData name="Robby Roth" userId="47608e0cc0708d8b" providerId="LiveId" clId="{BE14E4F7-A691-4F68-80FF-748F7ADFB689}" dt="2020-02-09T22:38:23.112" v="814" actId="962"/>
          <ac:picMkLst>
            <pc:docMk/>
            <pc:sldMk cId="980087305" sldId="311"/>
            <ac:picMk id="5" creationId="{00000000-0000-0000-0000-000000000000}"/>
          </ac:picMkLst>
        </pc:picChg>
      </pc:sldChg>
      <pc:sldChg chg="modSp">
        <pc:chgData name="Robby Roth" userId="47608e0cc0708d8b" providerId="LiveId" clId="{BE14E4F7-A691-4F68-80FF-748F7ADFB689}" dt="2020-02-09T22:39:29.938" v="1078" actId="962"/>
        <pc:sldMkLst>
          <pc:docMk/>
          <pc:sldMk cId="2759076723" sldId="312"/>
        </pc:sldMkLst>
        <pc:picChg chg="mod">
          <ac:chgData name="Robby Roth" userId="47608e0cc0708d8b" providerId="LiveId" clId="{BE14E4F7-A691-4F68-80FF-748F7ADFB689}" dt="2020-02-09T22:39:29.938" v="1078" actId="962"/>
          <ac:picMkLst>
            <pc:docMk/>
            <pc:sldMk cId="2759076723" sldId="312"/>
            <ac:picMk id="5" creationId="{C86A8578-C9B6-408C-A227-D34573E37555}"/>
          </ac:picMkLst>
        </pc:picChg>
      </pc:sldChg>
      <pc:sldChg chg="addCm">
        <pc:chgData name="Robby Roth" userId="47608e0cc0708d8b" providerId="LiveId" clId="{BE14E4F7-A691-4F68-80FF-748F7ADFB689}" dt="2020-01-30T20:08:05.596" v="46" actId="1589"/>
        <pc:sldMkLst>
          <pc:docMk/>
          <pc:sldMk cId="3692904648" sldId="313"/>
        </pc:sldMkLst>
      </pc:sldChg>
      <pc:sldChg chg="modSp addCm">
        <pc:chgData name="Robby Roth" userId="47608e0cc0708d8b" providerId="LiveId" clId="{BE14E4F7-A691-4F68-80FF-748F7ADFB689}" dt="2020-01-30T20:09:28.665" v="65" actId="1589"/>
        <pc:sldMkLst>
          <pc:docMk/>
          <pc:sldMk cId="2734113565" sldId="316"/>
        </pc:sldMkLst>
        <pc:spChg chg="mod">
          <ac:chgData name="Robby Roth" userId="47608e0cc0708d8b" providerId="LiveId" clId="{BE14E4F7-A691-4F68-80FF-748F7ADFB689}" dt="2020-01-30T20:09:19.675" v="64" actId="20577"/>
          <ac:spMkLst>
            <pc:docMk/>
            <pc:sldMk cId="2734113565" sldId="316"/>
            <ac:spMk id="4" creationId="{00000000-0000-0000-0000-000000000000}"/>
          </ac:spMkLst>
        </pc:spChg>
      </pc:sldChg>
      <pc:sldChg chg="modSp">
        <pc:chgData name="Robby Roth" userId="47608e0cc0708d8b" providerId="LiveId" clId="{BE14E4F7-A691-4F68-80FF-748F7ADFB689}" dt="2020-02-09T22:40:09.656" v="1190" actId="962"/>
        <pc:sldMkLst>
          <pc:docMk/>
          <pc:sldMk cId="3875883571" sldId="319"/>
        </pc:sldMkLst>
        <pc:picChg chg="mod">
          <ac:chgData name="Robby Roth" userId="47608e0cc0708d8b" providerId="LiveId" clId="{BE14E4F7-A691-4F68-80FF-748F7ADFB689}" dt="2020-02-09T22:40:09.656" v="1190" actId="962"/>
          <ac:picMkLst>
            <pc:docMk/>
            <pc:sldMk cId="3875883571" sldId="319"/>
            <ac:picMk id="5" creationId="{D34DB6F9-ABD0-4B52-89E5-74A0F11AB867}"/>
          </ac:picMkLst>
        </pc:picChg>
      </pc:sldChg>
      <pc:sldChg chg="modSp addCm">
        <pc:chgData name="Robby Roth" userId="47608e0cc0708d8b" providerId="LiveId" clId="{BE14E4F7-A691-4F68-80FF-748F7ADFB689}" dt="2020-01-30T20:11:01.511" v="69" actId="1589"/>
        <pc:sldMkLst>
          <pc:docMk/>
          <pc:sldMk cId="2835500553" sldId="320"/>
        </pc:sldMkLst>
        <pc:spChg chg="mod">
          <ac:chgData name="Robby Roth" userId="47608e0cc0708d8b" providerId="LiveId" clId="{BE14E4F7-A691-4F68-80FF-748F7ADFB689}" dt="2020-01-30T20:10:39.923" v="67" actId="20577"/>
          <ac:spMkLst>
            <pc:docMk/>
            <pc:sldMk cId="2835500553" sldId="320"/>
            <ac:spMk id="2" creationId="{00000000-0000-0000-0000-000000000000}"/>
          </ac:spMkLst>
        </pc:spChg>
      </pc:sldChg>
      <pc:sldChg chg="modSp addCm">
        <pc:chgData name="Robby Roth" userId="47608e0cc0708d8b" providerId="LiveId" clId="{BE14E4F7-A691-4F68-80FF-748F7ADFB689}" dt="2020-01-30T20:13:07.012" v="114" actId="1589"/>
        <pc:sldMkLst>
          <pc:docMk/>
          <pc:sldMk cId="2737315500" sldId="321"/>
        </pc:sldMkLst>
        <pc:spChg chg="mod">
          <ac:chgData name="Robby Roth" userId="47608e0cc0708d8b" providerId="LiveId" clId="{BE14E4F7-A691-4F68-80FF-748F7ADFB689}" dt="2020-01-30T20:12:37.259" v="113" actId="20577"/>
          <ac:spMkLst>
            <pc:docMk/>
            <pc:sldMk cId="2737315500" sldId="321"/>
            <ac:spMk id="4" creationId="{00000000-0000-0000-0000-000000000000}"/>
          </ac:spMkLst>
        </pc:spChg>
      </pc:sldChg>
      <pc:sldChg chg="modSp addCm modNotesTx">
        <pc:chgData name="Robby Roth" userId="47608e0cc0708d8b" providerId="LiveId" clId="{BE14E4F7-A691-4F68-80FF-748F7ADFB689}" dt="2020-01-30T20:15:18.333" v="137" actId="1589"/>
        <pc:sldMkLst>
          <pc:docMk/>
          <pc:sldMk cId="3762251058" sldId="322"/>
        </pc:sldMkLst>
        <pc:spChg chg="mod">
          <ac:chgData name="Robby Roth" userId="47608e0cc0708d8b" providerId="LiveId" clId="{BE14E4F7-A691-4F68-80FF-748F7ADFB689}" dt="2020-01-30T20:13:17.985" v="118" actId="20577"/>
          <ac:spMkLst>
            <pc:docMk/>
            <pc:sldMk cId="3762251058" sldId="322"/>
            <ac:spMk id="2" creationId="{00000000-0000-0000-0000-000000000000}"/>
          </ac:spMkLst>
        </pc:spChg>
      </pc:sldChg>
      <pc:sldChg chg="modSp addCm">
        <pc:chgData name="Robby Roth" userId="47608e0cc0708d8b" providerId="LiveId" clId="{BE14E4F7-A691-4F68-80FF-748F7ADFB689}" dt="2020-01-30T20:17:46.885" v="154" actId="1589"/>
        <pc:sldMkLst>
          <pc:docMk/>
          <pc:sldMk cId="418917720" sldId="323"/>
        </pc:sldMkLst>
        <pc:spChg chg="mod">
          <ac:chgData name="Robby Roth" userId="47608e0cc0708d8b" providerId="LiveId" clId="{BE14E4F7-A691-4F68-80FF-748F7ADFB689}" dt="2020-01-30T20:17:02.001" v="152" actId="20577"/>
          <ac:spMkLst>
            <pc:docMk/>
            <pc:sldMk cId="418917720" sldId="323"/>
            <ac:spMk id="4" creationId="{00000000-0000-0000-0000-000000000000}"/>
          </ac:spMkLst>
        </pc:spChg>
        <pc:spChg chg="mod">
          <ac:chgData name="Robby Roth" userId="47608e0cc0708d8b" providerId="LiveId" clId="{BE14E4F7-A691-4F68-80FF-748F7ADFB689}" dt="2020-01-30T20:16:14.212" v="145" actId="20577"/>
          <ac:spMkLst>
            <pc:docMk/>
            <pc:sldMk cId="418917720" sldId="323"/>
            <ac:spMk id="8" creationId="{00000000-0000-0000-0000-000000000000}"/>
          </ac:spMkLst>
        </pc:spChg>
      </pc:sldChg>
      <pc:sldChg chg="modSp">
        <pc:chgData name="Robby Roth" userId="47608e0cc0708d8b" providerId="LiveId" clId="{BE14E4F7-A691-4F68-80FF-748F7ADFB689}" dt="2020-02-09T22:41:03.760" v="1391" actId="962"/>
        <pc:sldMkLst>
          <pc:docMk/>
          <pc:sldMk cId="1238047142" sldId="325"/>
        </pc:sldMkLst>
        <pc:picChg chg="mod">
          <ac:chgData name="Robby Roth" userId="47608e0cc0708d8b" providerId="LiveId" clId="{BE14E4F7-A691-4F68-80FF-748F7ADFB689}" dt="2020-02-09T22:41:03.760" v="1391" actId="962"/>
          <ac:picMkLst>
            <pc:docMk/>
            <pc:sldMk cId="1238047142" sldId="325"/>
            <ac:picMk id="5" creationId="{B25EE3F2-3B50-4B61-952F-660C99E2AB71}"/>
          </ac:picMkLst>
        </pc:picChg>
      </pc:sldChg>
      <pc:sldChg chg="addSp delSp modSp">
        <pc:chgData name="Robby Roth" userId="47608e0cc0708d8b" providerId="LiveId" clId="{BE14E4F7-A691-4F68-80FF-748F7ADFB689}" dt="2020-02-09T22:41:44.241" v="1541" actId="962"/>
        <pc:sldMkLst>
          <pc:docMk/>
          <pc:sldMk cId="509450436" sldId="328"/>
        </pc:sldMkLst>
        <pc:spChg chg="del">
          <ac:chgData name="Robby Roth" userId="47608e0cc0708d8b" providerId="LiveId" clId="{BE14E4F7-A691-4F68-80FF-748F7ADFB689}" dt="2020-01-30T20:22:48.955" v="177" actId="478"/>
          <ac:spMkLst>
            <pc:docMk/>
            <pc:sldMk cId="509450436" sldId="328"/>
            <ac:spMk id="3" creationId="{00000000-0000-0000-0000-000000000000}"/>
          </ac:spMkLst>
        </pc:spChg>
        <pc:spChg chg="add del mod">
          <ac:chgData name="Robby Roth" userId="47608e0cc0708d8b" providerId="LiveId" clId="{BE14E4F7-A691-4F68-80FF-748F7ADFB689}" dt="2020-01-30T20:22:53.663" v="178" actId="478"/>
          <ac:spMkLst>
            <pc:docMk/>
            <pc:sldMk cId="509450436" sldId="328"/>
            <ac:spMk id="7" creationId="{D8D9F1DF-5B9B-426E-993C-7ACAFF6D8A72}"/>
          </ac:spMkLst>
        </pc:spChg>
        <pc:picChg chg="mod">
          <ac:chgData name="Robby Roth" userId="47608e0cc0708d8b" providerId="LiveId" clId="{BE14E4F7-A691-4F68-80FF-748F7ADFB689}" dt="2020-02-09T22:41:44.241" v="1541" actId="962"/>
          <ac:picMkLst>
            <pc:docMk/>
            <pc:sldMk cId="509450436" sldId="328"/>
            <ac:picMk id="6" creationId="{00000000-0000-0000-0000-000000000000}"/>
          </ac:picMkLst>
        </pc:picChg>
      </pc:sldChg>
      <pc:sldChg chg="addSp delSp modSp">
        <pc:chgData name="Robby Roth" userId="47608e0cc0708d8b" providerId="LiveId" clId="{BE14E4F7-A691-4F68-80FF-748F7ADFB689}" dt="2020-02-09T22:42:27.529" v="1689" actId="962"/>
        <pc:sldMkLst>
          <pc:docMk/>
          <pc:sldMk cId="3170390401" sldId="330"/>
        </pc:sldMkLst>
        <pc:spChg chg="del">
          <ac:chgData name="Robby Roth" userId="47608e0cc0708d8b" providerId="LiveId" clId="{BE14E4F7-A691-4F68-80FF-748F7ADFB689}" dt="2020-01-30T20:23:00.334" v="179" actId="478"/>
          <ac:spMkLst>
            <pc:docMk/>
            <pc:sldMk cId="3170390401" sldId="330"/>
            <ac:spMk id="3" creationId="{00000000-0000-0000-0000-000000000000}"/>
          </ac:spMkLst>
        </pc:spChg>
        <pc:spChg chg="add del mod">
          <ac:chgData name="Robby Roth" userId="47608e0cc0708d8b" providerId="LiveId" clId="{BE14E4F7-A691-4F68-80FF-748F7ADFB689}" dt="2020-01-30T20:23:03.951" v="180" actId="478"/>
          <ac:spMkLst>
            <pc:docMk/>
            <pc:sldMk cId="3170390401" sldId="330"/>
            <ac:spMk id="7" creationId="{AD9B9D4F-A28B-4CF7-B697-3E0ED566FA72}"/>
          </ac:spMkLst>
        </pc:spChg>
        <pc:picChg chg="mod">
          <ac:chgData name="Robby Roth" userId="47608e0cc0708d8b" providerId="LiveId" clId="{BE14E4F7-A691-4F68-80FF-748F7ADFB689}" dt="2020-02-09T22:42:27.529" v="1689" actId="962"/>
          <ac:picMkLst>
            <pc:docMk/>
            <pc:sldMk cId="3170390401" sldId="330"/>
            <ac:picMk id="6" creationId="{D4C06F18-62FA-447E-BF5F-52630EADF465}"/>
          </ac:picMkLst>
        </pc:picChg>
      </pc:sldChg>
      <pc:sldChg chg="addSp delSp modSp addCm modNotesTx">
        <pc:chgData name="Robby Roth" userId="47608e0cc0708d8b" providerId="LiveId" clId="{BE14E4F7-A691-4F68-80FF-748F7ADFB689}" dt="2020-02-09T22:43:20.977" v="1835" actId="962"/>
        <pc:sldMkLst>
          <pc:docMk/>
          <pc:sldMk cId="596340837" sldId="331"/>
        </pc:sldMkLst>
        <pc:spChg chg="del">
          <ac:chgData name="Robby Roth" userId="47608e0cc0708d8b" providerId="LiveId" clId="{BE14E4F7-A691-4F68-80FF-748F7ADFB689}" dt="2020-01-30T20:23:09.115" v="181" actId="478"/>
          <ac:spMkLst>
            <pc:docMk/>
            <pc:sldMk cId="596340837" sldId="331"/>
            <ac:spMk id="3" creationId="{00000000-0000-0000-0000-000000000000}"/>
          </ac:spMkLst>
        </pc:spChg>
        <pc:spChg chg="add del mod">
          <ac:chgData name="Robby Roth" userId="47608e0cc0708d8b" providerId="LiveId" clId="{BE14E4F7-A691-4F68-80FF-748F7ADFB689}" dt="2020-01-30T20:23:12.115" v="183" actId="478"/>
          <ac:spMkLst>
            <pc:docMk/>
            <pc:sldMk cId="596340837" sldId="331"/>
            <ac:spMk id="7" creationId="{B1534CE4-629F-4A08-8DAE-E9F768E20FE9}"/>
          </ac:spMkLst>
        </pc:spChg>
        <pc:picChg chg="mod">
          <ac:chgData name="Robby Roth" userId="47608e0cc0708d8b" providerId="LiveId" clId="{BE14E4F7-A691-4F68-80FF-748F7ADFB689}" dt="2020-02-09T22:43:20.977" v="1835" actId="962"/>
          <ac:picMkLst>
            <pc:docMk/>
            <pc:sldMk cId="596340837" sldId="331"/>
            <ac:picMk id="6" creationId="{591C118B-200A-4340-804C-D8A3FB64206B}"/>
          </ac:picMkLst>
        </pc:picChg>
      </pc:sldChg>
      <pc:sldChg chg="modSp addCm modNotesTx">
        <pc:chgData name="Robby Roth" userId="47608e0cc0708d8b" providerId="LiveId" clId="{BE14E4F7-A691-4F68-80FF-748F7ADFB689}" dt="2020-01-30T20:31:21.867" v="254" actId="1589"/>
        <pc:sldMkLst>
          <pc:docMk/>
          <pc:sldMk cId="222816065" sldId="332"/>
        </pc:sldMkLst>
        <pc:spChg chg="mod">
          <ac:chgData name="Robby Roth" userId="47608e0cc0708d8b" providerId="LiveId" clId="{BE14E4F7-A691-4F68-80FF-748F7ADFB689}" dt="2020-01-30T20:31:02.058" v="253" actId="15"/>
          <ac:spMkLst>
            <pc:docMk/>
            <pc:sldMk cId="222816065" sldId="332"/>
            <ac:spMk id="5" creationId="{00000000-0000-0000-0000-000000000000}"/>
          </ac:spMkLst>
        </pc:spChg>
      </pc:sldChg>
      <pc:sldChg chg="modSp">
        <pc:chgData name="Robby Roth" userId="47608e0cc0708d8b" providerId="LiveId" clId="{BE14E4F7-A691-4F68-80FF-748F7ADFB689}" dt="2020-02-09T22:45:06.480" v="2327" actId="962"/>
        <pc:sldMkLst>
          <pc:docMk/>
          <pc:sldMk cId="1241584877" sldId="333"/>
        </pc:sldMkLst>
        <pc:picChg chg="mod">
          <ac:chgData name="Robby Roth" userId="47608e0cc0708d8b" providerId="LiveId" clId="{BE14E4F7-A691-4F68-80FF-748F7ADFB689}" dt="2020-02-09T22:45:06.480" v="2327" actId="962"/>
          <ac:picMkLst>
            <pc:docMk/>
            <pc:sldMk cId="1241584877" sldId="333"/>
            <ac:picMk id="8" creationId="{00000000-0000-0000-0000-000000000000}"/>
          </ac:picMkLst>
        </pc:picChg>
      </pc:sldChg>
      <pc:sldChg chg="modSp addCm">
        <pc:chgData name="Robby Roth" userId="47608e0cc0708d8b" providerId="LiveId" clId="{BE14E4F7-A691-4F68-80FF-748F7ADFB689}" dt="2020-01-30T20:31:52.142" v="257" actId="1589"/>
        <pc:sldMkLst>
          <pc:docMk/>
          <pc:sldMk cId="2967471078" sldId="335"/>
        </pc:sldMkLst>
        <pc:spChg chg="mod">
          <ac:chgData name="Robby Roth" userId="47608e0cc0708d8b" providerId="LiveId" clId="{BE14E4F7-A691-4F68-80FF-748F7ADFB689}" dt="2020-01-30T20:31:39.231" v="256" actId="20577"/>
          <ac:spMkLst>
            <pc:docMk/>
            <pc:sldMk cId="2967471078" sldId="335"/>
            <ac:spMk id="4" creationId="{00000000-0000-0000-0000-000000000000}"/>
          </ac:spMkLst>
        </pc:spChg>
      </pc:sldChg>
      <pc:sldChg chg="modSp addCm modNotesTx">
        <pc:chgData name="Robby Roth" userId="47608e0cc0708d8b" providerId="LiveId" clId="{BE14E4F7-A691-4F68-80FF-748F7ADFB689}" dt="2020-02-09T22:46:42.041" v="2349" actId="962"/>
        <pc:sldMkLst>
          <pc:docMk/>
          <pc:sldMk cId="838196331" sldId="337"/>
        </pc:sldMkLst>
        <pc:picChg chg="mod">
          <ac:chgData name="Robby Roth" userId="47608e0cc0708d8b" providerId="LiveId" clId="{BE14E4F7-A691-4F68-80FF-748F7ADFB689}" dt="2020-02-09T22:46:42.041" v="2349" actId="962"/>
          <ac:picMkLst>
            <pc:docMk/>
            <pc:sldMk cId="838196331" sldId="337"/>
            <ac:picMk id="6" creationId="{00000000-0000-0000-0000-000000000000}"/>
          </ac:picMkLst>
        </pc:picChg>
      </pc:sldChg>
      <pc:sldChg chg="modNotesTx">
        <pc:chgData name="Robby Roth" userId="47608e0cc0708d8b" providerId="LiveId" clId="{BE14E4F7-A691-4F68-80FF-748F7ADFB689}" dt="2020-01-30T20:32:41.397" v="263" actId="20577"/>
        <pc:sldMkLst>
          <pc:docMk/>
          <pc:sldMk cId="3261626362" sldId="339"/>
        </pc:sldMkLst>
      </pc:sldChg>
      <pc:sldChg chg="modSp">
        <pc:chgData name="Robby Roth" userId="47608e0cc0708d8b" providerId="LiveId" clId="{BE14E4F7-A691-4F68-80FF-748F7ADFB689}" dt="2020-01-30T20:32:57.635" v="264" actId="20577"/>
        <pc:sldMkLst>
          <pc:docMk/>
          <pc:sldMk cId="870345815" sldId="341"/>
        </pc:sldMkLst>
        <pc:spChg chg="mod">
          <ac:chgData name="Robby Roth" userId="47608e0cc0708d8b" providerId="LiveId" clId="{BE14E4F7-A691-4F68-80FF-748F7ADFB689}" dt="2020-01-30T20:32:57.635" v="264" actId="20577"/>
          <ac:spMkLst>
            <pc:docMk/>
            <pc:sldMk cId="870345815" sldId="341"/>
            <ac:spMk id="4" creationId="{00000000-0000-0000-0000-000000000000}"/>
          </ac:spMkLst>
        </pc:spChg>
      </pc:sldChg>
      <pc:sldChg chg="modSp modNotesTx">
        <pc:chgData name="Robby Roth" userId="47608e0cc0708d8b" providerId="LiveId" clId="{BE14E4F7-A691-4F68-80FF-748F7ADFB689}" dt="2020-02-09T22:48:30.433" v="2801" actId="962"/>
        <pc:sldMkLst>
          <pc:docMk/>
          <pc:sldMk cId="3417033943" sldId="342"/>
        </pc:sldMkLst>
        <pc:picChg chg="mod">
          <ac:chgData name="Robby Roth" userId="47608e0cc0708d8b" providerId="LiveId" clId="{BE14E4F7-A691-4F68-80FF-748F7ADFB689}" dt="2020-02-09T22:48:30.433" v="2801" actId="962"/>
          <ac:picMkLst>
            <pc:docMk/>
            <pc:sldMk cId="3417033943" sldId="342"/>
            <ac:picMk id="4" creationId="{00000000-0000-0000-0000-000000000000}"/>
          </ac:picMkLst>
        </pc:picChg>
      </pc:sldChg>
      <pc:sldChg chg="modSp addCm delCm modCm">
        <pc:chgData name="Robby Roth" userId="47608e0cc0708d8b" providerId="LiveId" clId="{BE14E4F7-A691-4F68-80FF-748F7ADFB689}" dt="2020-01-30T20:38:37.649" v="285" actId="6549"/>
        <pc:sldMkLst>
          <pc:docMk/>
          <pc:sldMk cId="2921037486" sldId="345"/>
        </pc:sldMkLst>
        <pc:spChg chg="mod">
          <ac:chgData name="Robby Roth" userId="47608e0cc0708d8b" providerId="LiveId" clId="{BE14E4F7-A691-4F68-80FF-748F7ADFB689}" dt="2020-01-30T20:38:37.649" v="285" actId="6549"/>
          <ac:spMkLst>
            <pc:docMk/>
            <pc:sldMk cId="2921037486" sldId="345"/>
            <ac:spMk id="4" creationId="{00000000-0000-0000-0000-000000000000}"/>
          </ac:spMkLst>
        </pc:spChg>
      </pc:sldChg>
      <pc:sldChg chg="modSp">
        <pc:chgData name="Robby Roth" userId="47608e0cc0708d8b" providerId="LiveId" clId="{BE14E4F7-A691-4F68-80FF-748F7ADFB689}" dt="2020-02-09T22:49:49.960" v="3061" actId="962"/>
        <pc:sldMkLst>
          <pc:docMk/>
          <pc:sldMk cId="1190876484" sldId="346"/>
        </pc:sldMkLst>
        <pc:spChg chg="mod">
          <ac:chgData name="Robby Roth" userId="47608e0cc0708d8b" providerId="LiveId" clId="{BE14E4F7-A691-4F68-80FF-748F7ADFB689}" dt="2020-01-30T20:38:53.756" v="287" actId="20577"/>
          <ac:spMkLst>
            <pc:docMk/>
            <pc:sldMk cId="1190876484" sldId="346"/>
            <ac:spMk id="4" creationId="{00000000-0000-0000-0000-000000000000}"/>
          </ac:spMkLst>
        </pc:spChg>
        <pc:picChg chg="mod">
          <ac:chgData name="Robby Roth" userId="47608e0cc0708d8b" providerId="LiveId" clId="{BE14E4F7-A691-4F68-80FF-748F7ADFB689}" dt="2020-02-09T22:49:49.960" v="3061" actId="962"/>
          <ac:picMkLst>
            <pc:docMk/>
            <pc:sldMk cId="1190876484" sldId="346"/>
            <ac:picMk id="6" creationId="{01E8EA1B-C442-414B-9F2E-A59747864DE6}"/>
          </ac:picMkLst>
        </pc:picChg>
      </pc:sldChg>
      <pc:sldChg chg="modSp addCm modCm modNotesTx">
        <pc:chgData name="Robby Roth" userId="47608e0cc0708d8b" providerId="LiveId" clId="{BE14E4F7-A691-4F68-80FF-748F7ADFB689}" dt="2020-01-30T22:09:03.746" v="329" actId="20577"/>
        <pc:sldMkLst>
          <pc:docMk/>
          <pc:sldMk cId="3362603530" sldId="355"/>
        </pc:sldMkLst>
        <pc:spChg chg="mod">
          <ac:chgData name="Robby Roth" userId="47608e0cc0708d8b" providerId="LiveId" clId="{BE14E4F7-A691-4F68-80FF-748F7ADFB689}" dt="2020-01-30T22:09:03.746" v="329" actId="20577"/>
          <ac:spMkLst>
            <pc:docMk/>
            <pc:sldMk cId="3362603530" sldId="355"/>
            <ac:spMk id="3" creationId="{00000000-0000-0000-0000-000000000000}"/>
          </ac:spMkLst>
        </pc:spChg>
        <pc:graphicFrameChg chg="modGraphic">
          <ac:chgData name="Robby Roth" userId="47608e0cc0708d8b" providerId="LiveId" clId="{BE14E4F7-A691-4F68-80FF-748F7ADFB689}" dt="2020-01-30T22:07:12.758" v="291" actId="207"/>
          <ac:graphicFrameMkLst>
            <pc:docMk/>
            <pc:sldMk cId="3362603530" sldId="355"/>
            <ac:graphicFrameMk id="5" creationId="{00000000-0000-0000-0000-000000000000}"/>
          </ac:graphicFrameMkLst>
        </pc:graphicFrameChg>
      </pc:sldChg>
      <pc:sldChg chg="modSp addCm">
        <pc:chgData name="Robby Roth" userId="47608e0cc0708d8b" providerId="LiveId" clId="{BE14E4F7-A691-4F68-80FF-748F7ADFB689}" dt="2020-01-30T20:21:55.347" v="174" actId="1589"/>
        <pc:sldMkLst>
          <pc:docMk/>
          <pc:sldMk cId="3333391065" sldId="356"/>
        </pc:sldMkLst>
        <pc:spChg chg="mod">
          <ac:chgData name="Robby Roth" userId="47608e0cc0708d8b" providerId="LiveId" clId="{BE14E4F7-A691-4F68-80FF-748F7ADFB689}" dt="2020-01-30T20:19:57.805" v="171" actId="20577"/>
          <ac:spMkLst>
            <pc:docMk/>
            <pc:sldMk cId="3333391065" sldId="356"/>
            <ac:spMk id="3" creationId="{00000000-0000-0000-0000-000000000000}"/>
          </ac:spMkLst>
        </pc:spChg>
      </pc:sldChg>
      <pc:sldChg chg="addSp delSp modSp addCm modNotesTx">
        <pc:chgData name="Robby Roth" userId="47608e0cc0708d8b" providerId="LiveId" clId="{BE14E4F7-A691-4F68-80FF-748F7ADFB689}" dt="2020-02-09T22:43:50.809" v="1959" actId="962"/>
        <pc:sldMkLst>
          <pc:docMk/>
          <pc:sldMk cId="2151955947" sldId="358"/>
        </pc:sldMkLst>
        <pc:spChg chg="del">
          <ac:chgData name="Robby Roth" userId="47608e0cc0708d8b" providerId="LiveId" clId="{BE14E4F7-A691-4F68-80FF-748F7ADFB689}" dt="2020-01-30T20:26:06.197" v="187" actId="478"/>
          <ac:spMkLst>
            <pc:docMk/>
            <pc:sldMk cId="2151955947" sldId="358"/>
            <ac:spMk id="3" creationId="{00000000-0000-0000-0000-000000000000}"/>
          </ac:spMkLst>
        </pc:spChg>
        <pc:spChg chg="add del mod">
          <ac:chgData name="Robby Roth" userId="47608e0cc0708d8b" providerId="LiveId" clId="{BE14E4F7-A691-4F68-80FF-748F7ADFB689}" dt="2020-01-30T20:26:08.643" v="188" actId="478"/>
          <ac:spMkLst>
            <pc:docMk/>
            <pc:sldMk cId="2151955947" sldId="358"/>
            <ac:spMk id="7" creationId="{86A17F69-1635-485A-9B8F-3004CE26263F}"/>
          </ac:spMkLst>
        </pc:spChg>
        <pc:picChg chg="mod">
          <ac:chgData name="Robby Roth" userId="47608e0cc0708d8b" providerId="LiveId" clId="{BE14E4F7-A691-4F68-80FF-748F7ADFB689}" dt="2020-02-09T22:43:50.809" v="1959" actId="962"/>
          <ac:picMkLst>
            <pc:docMk/>
            <pc:sldMk cId="2151955947" sldId="358"/>
            <ac:picMk id="6" creationId="{591C118B-200A-4340-804C-D8A3FB64206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2/22/21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‹Nr.›</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‹Nr.›</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latin typeface="Arial"/>
                <a:ea typeface="Arial"/>
                <a:cs typeface="Arial"/>
                <a:sym typeface="Arial"/>
              </a:rPr>
              <a:t>This</a:t>
            </a:r>
            <a:r>
              <a:rPr lang="en-US" sz="1200" b="0" i="0" u="none" strike="noStrike" kern="1200" cap="none" baseline="0" dirty="0">
                <a:solidFill>
                  <a:schemeClr val="tx1"/>
                </a:solidFill>
                <a:latin typeface="Arial"/>
                <a:ea typeface="Arial"/>
                <a:cs typeface="Arial"/>
                <a:sym typeface="Arial"/>
              </a:rPr>
              <a:t> chapter discusses </a:t>
            </a:r>
            <a:r>
              <a:rPr lang="en-US" sz="1200" b="0" i="0" u="none" strike="noStrike" kern="1200" cap="none" dirty="0">
                <a:solidFill>
                  <a:schemeClr val="tx1"/>
                </a:solidFill>
                <a:latin typeface="Arial"/>
                <a:ea typeface="Arial"/>
                <a:cs typeface="Arial"/>
                <a:sym typeface="Arial"/>
              </a:rPr>
              <a:t>hardware, software, and open source alternatives, and defines basic terms and fundamental computing concepts. It briefly touches on new developments in self-driving cars, 3D printing, and the Internet of Things. Plus,</a:t>
            </a:r>
            <a:r>
              <a:rPr lang="en-US" sz="1200" b="0" i="0" u="none" strike="noStrike" kern="1200" cap="none" baseline="0" dirty="0">
                <a:solidFill>
                  <a:schemeClr val="tx1"/>
                </a:solidFill>
                <a:latin typeface="Arial"/>
                <a:ea typeface="Arial"/>
                <a:cs typeface="Arial"/>
                <a:sym typeface="Arial"/>
              </a:rPr>
              <a:t> i</a:t>
            </a:r>
            <a:r>
              <a:rPr lang="en-US" sz="1200" b="0" i="0" u="none" strike="noStrike" kern="1200" cap="none" dirty="0">
                <a:solidFill>
                  <a:schemeClr val="tx1"/>
                </a:solidFill>
                <a:latin typeface="Arial"/>
                <a:ea typeface="Arial"/>
                <a:cs typeface="Arial"/>
                <a:sym typeface="Arial"/>
              </a:rPr>
              <a:t>t looks at the importance of opensource software as a viable alternative.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How will self-driving cars disrupt your personal life? Eliminate pizza delivery jobs?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3401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Have students brainstorm:</a:t>
            </a:r>
          </a:p>
          <a:p>
            <a:pPr lvl="0" defTabSz="914400"/>
            <a:r>
              <a:rPr lang="en-US" dirty="0">
                <a:solidFill>
                  <a:prstClr val="black"/>
                </a:solidFill>
                <a:latin typeface="Calibri" panose="020F0502020204030204"/>
                <a:ea typeface="+mn-ea"/>
                <a:cs typeface="+mn-cs"/>
              </a:rPr>
              <a:t>1. What trends do you see pushing innovation in televisions? Why are these important to consumers?</a:t>
            </a:r>
          </a:p>
          <a:p>
            <a:r>
              <a:rPr lang="en-US" sz="1200" b="0" i="0" u="none" strike="noStrike" kern="1200" cap="none" dirty="0">
                <a:solidFill>
                  <a:schemeClr val="dk1"/>
                </a:solidFill>
                <a:latin typeface="Arial"/>
                <a:ea typeface="Arial"/>
                <a:cs typeface="Arial"/>
                <a:sym typeface="Arial"/>
              </a:rPr>
              <a:t>2. Will Harley-Davidson try to market </a:t>
            </a:r>
            <a:r>
              <a:rPr lang="en-US" sz="1200" b="0" i="0" u="none" strike="noStrike" kern="1200" cap="none" dirty="0" err="1">
                <a:solidFill>
                  <a:schemeClr val="dk1"/>
                </a:solidFill>
                <a:latin typeface="Arial"/>
                <a:ea typeface="Arial"/>
                <a:cs typeface="Arial"/>
                <a:sym typeface="Arial"/>
              </a:rPr>
              <a:t>LiveWire</a:t>
            </a:r>
            <a:r>
              <a:rPr lang="en-US" sz="1200" b="0" i="0" u="none" strike="noStrike" kern="1200" cap="none" dirty="0">
                <a:solidFill>
                  <a:schemeClr val="dk1"/>
                </a:solidFill>
                <a:latin typeface="Arial"/>
                <a:ea typeface="Arial"/>
                <a:cs typeface="Arial"/>
                <a:sym typeface="Arial"/>
              </a:rPr>
              <a:t> to traditional motorcycle riders or to a new market segment? What attributes of new electric motorcycles might be less attractive to traditional motorcycle riders?</a:t>
            </a:r>
          </a:p>
          <a:p>
            <a:r>
              <a:rPr lang="en-US" sz="1200" b="0" i="0" u="none" strike="noStrike" kern="1200" cap="none" dirty="0">
                <a:solidFill>
                  <a:schemeClr val="dk1"/>
                </a:solidFill>
                <a:latin typeface="Arial"/>
                <a:ea typeface="Arial"/>
                <a:cs typeface="Arial"/>
                <a:sym typeface="Arial"/>
              </a:rPr>
              <a:t>3. How might other traditional products, other than headphones, benefit from an integrated AI?</a:t>
            </a:r>
          </a:p>
          <a:p>
            <a:r>
              <a:rPr lang="en-US" sz="1200" b="0" i="0" u="none" strike="noStrike" kern="1200" cap="none" dirty="0">
                <a:solidFill>
                  <a:schemeClr val="dk1"/>
                </a:solidFill>
                <a:latin typeface="Arial"/>
                <a:ea typeface="Arial"/>
                <a:cs typeface="Arial"/>
                <a:sym typeface="Arial"/>
              </a:rPr>
              <a:t>4. How can traditional companies manage the change from traditional products to IoT devices (Internet connected) and then to AI-powered devices?</a:t>
            </a:r>
          </a:p>
          <a:p>
            <a:r>
              <a:rPr lang="en-US" sz="1200" b="0" i="0" u="none" strike="noStrike" kern="1200" cap="none" dirty="0">
                <a:solidFill>
                  <a:schemeClr val="dk1"/>
                </a:solidFill>
                <a:latin typeface="Arial"/>
                <a:ea typeface="Arial"/>
                <a:cs typeface="Arial"/>
                <a:sym typeface="Arial"/>
              </a:rPr>
              <a:t>5. How might the effectiveness of the AI determine the overall success of the product?</a:t>
            </a:r>
          </a:p>
          <a:p>
            <a:r>
              <a:rPr lang="en-US" sz="1200" b="0" i="0" u="none" strike="noStrike" kern="1200" cap="none" dirty="0">
                <a:solidFill>
                  <a:schemeClr val="dk1"/>
                </a:solidFill>
                <a:latin typeface="Arial"/>
                <a:ea typeface="Arial"/>
                <a:cs typeface="Arial"/>
                <a:sym typeface="Arial"/>
              </a:rPr>
              <a:t>6. What security or privacy concerns might be associated with AI-powered smart devices?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9641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How will self-driving cars disrupt your personal life? Eliminate pizza delivery jobs?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5266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You need to know about functions of operating systems, servers, and applications. What are your choices? Which to choose?</a:t>
            </a:r>
          </a:p>
          <a:p>
            <a:pPr lvl="0" defTabSz="914400"/>
            <a:r>
              <a:rPr lang="en-US" dirty="0">
                <a:solidFill>
                  <a:prstClr val="black"/>
                </a:solidFill>
                <a:latin typeface="Calibri" panose="020F0502020204030204"/>
                <a:ea typeface="+mn-ea"/>
                <a:cs typeface="+mn-cs"/>
              </a:rPr>
              <a:t>Native applications</a:t>
            </a:r>
          </a:p>
          <a:p>
            <a:pPr lvl="0" defTabSz="914400"/>
            <a:r>
              <a:rPr lang="en-US" dirty="0">
                <a:solidFill>
                  <a:prstClr val="black"/>
                </a:solidFill>
                <a:latin typeface="Calibri" panose="020F0502020204030204"/>
                <a:ea typeface="+mn-ea"/>
                <a:cs typeface="+mn-cs"/>
              </a:rPr>
              <a:t>Thin-client vs thick-client applications</a:t>
            </a:r>
          </a:p>
          <a:p>
            <a:pPr lvl="0" defTabSz="914400"/>
            <a:r>
              <a:rPr lang="en-US" dirty="0">
                <a:solidFill>
                  <a:prstClr val="black"/>
                </a:solidFill>
                <a:latin typeface="Calibri" panose="020F0502020204030204"/>
                <a:ea typeface="+mn-ea"/>
                <a:cs typeface="+mn-cs"/>
              </a:rPr>
              <a:t>Web applications </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5250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version of Windows resides on more than 88% of world’s desktops.</a:t>
            </a:r>
            <a:r>
              <a:rPr lang="en-US" baseline="0" dirty="0"/>
              <a:t> F</a:t>
            </a:r>
            <a:r>
              <a:rPr lang="en-US" dirty="0"/>
              <a:t>or business users, it's more than 95%.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7884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Windows 8 is distinguished by what </a:t>
            </a:r>
            <a:r>
              <a:rPr lang="en-US" b="1" dirty="0">
                <a:solidFill>
                  <a:prstClr val="black"/>
                </a:solidFill>
                <a:latin typeface="Calibri" panose="020F0502020204030204"/>
                <a:ea typeface="+mn-ea"/>
                <a:cs typeface="+mn-cs"/>
              </a:rPr>
              <a:t>modern-style applications</a:t>
            </a:r>
            <a:r>
              <a:rPr lang="en-US" dirty="0">
                <a:solidFill>
                  <a:prstClr val="black"/>
                </a:solidFill>
                <a:latin typeface="Calibri" panose="020F0502020204030204"/>
                <a:ea typeface="+mn-ea"/>
                <a:cs typeface="+mn-cs"/>
              </a:rPr>
              <a:t> that are touch-screen oriented and provide context-sensitive, pop-up menus</a:t>
            </a:r>
            <a:r>
              <a:rPr lang="en-US" dirty="0">
                <a:solidFill>
                  <a:prstClr val="black"/>
                </a:solidFill>
                <a:latin typeface="Arial" panose="020B0604020202020204" pitchFamily="34" charset="0"/>
                <a:ea typeface="+mn-ea"/>
                <a:cs typeface="Arial" panose="020B0604020202020204" pitchFamily="34" charset="0"/>
              </a:rPr>
              <a:t> used with a mouse and keyboard.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72114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1925" lvl="0" indent="-161925" defTabSz="914400">
              <a:buFontTx/>
              <a:buChar char="•"/>
            </a:pPr>
            <a:r>
              <a:rPr lang="en-US" b="1" dirty="0">
                <a:solidFill>
                  <a:prstClr val="black"/>
                </a:solidFill>
                <a:latin typeface="Arial" panose="020B0604020202020204" pitchFamily="34" charset="0"/>
                <a:ea typeface="+mn-ea"/>
                <a:cs typeface="Arial" panose="020B0604020202020204" pitchFamily="34" charset="0"/>
              </a:rPr>
              <a:t>Virtualization: </a:t>
            </a:r>
            <a:r>
              <a:rPr lang="en-US" dirty="0">
                <a:solidFill>
                  <a:prstClr val="black"/>
                </a:solidFill>
                <a:latin typeface="Arial" panose="020B0604020202020204" pitchFamily="34" charset="0"/>
                <a:ea typeface="+mn-ea"/>
                <a:cs typeface="Arial" panose="020B0604020202020204" pitchFamily="34" charset="0"/>
              </a:rPr>
              <a:t>process by which one computer hosts the appearance of many computers. One operating system, called the </a:t>
            </a:r>
            <a:r>
              <a:rPr lang="en-US" b="1" dirty="0">
                <a:solidFill>
                  <a:prstClr val="black"/>
                </a:solidFill>
                <a:latin typeface="Arial" panose="020B0604020202020204" pitchFamily="34" charset="0"/>
                <a:ea typeface="+mn-ea"/>
                <a:cs typeface="Arial" panose="020B0604020202020204" pitchFamily="34" charset="0"/>
              </a:rPr>
              <a:t>host operating system </a:t>
            </a:r>
            <a:r>
              <a:rPr lang="en-US" dirty="0">
                <a:solidFill>
                  <a:prstClr val="black"/>
                </a:solidFill>
                <a:latin typeface="Arial" panose="020B0604020202020204" pitchFamily="34" charset="0"/>
                <a:ea typeface="+mn-ea"/>
                <a:cs typeface="Arial" panose="020B0604020202020204" pitchFamily="34" charset="0"/>
              </a:rPr>
              <a:t>runs one or more operating systems as applications. Hosted operating systems are called </a:t>
            </a:r>
            <a:r>
              <a:rPr lang="en-US" b="1" dirty="0">
                <a:solidFill>
                  <a:prstClr val="black"/>
                </a:solidFill>
                <a:latin typeface="Arial" panose="020B0604020202020204" pitchFamily="34" charset="0"/>
                <a:ea typeface="+mn-ea"/>
                <a:cs typeface="Arial" panose="020B0604020202020204" pitchFamily="34" charset="0"/>
              </a:rPr>
              <a:t>virtual machines (vm)</a:t>
            </a:r>
            <a:r>
              <a:rPr lang="en-US" dirty="0">
                <a:solidFill>
                  <a:prstClr val="black"/>
                </a:solidFill>
                <a:latin typeface="Arial" panose="020B0604020202020204" pitchFamily="34" charset="0"/>
                <a:ea typeface="+mn-ea"/>
                <a:cs typeface="Arial" panose="020B0604020202020204" pitchFamily="34" charset="0"/>
              </a:rPr>
              <a:t>.</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Each virtual machine has disk space and other resources allocated to it. Operates as if installed on own computer. </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Host operating system controls activities of virtual machines to prevent them from interfering with one another.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805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endParaRPr lang="en-US" dirty="0">
              <a:solidFill>
                <a:prstClr val="black"/>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602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Arial" panose="020B0604020202020204" pitchFamily="34" charset="0"/>
              </a:rPr>
              <a:t>Browser on virtual machine open to Google search page.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6709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You do not actually own a program—you own a </a:t>
            </a:r>
            <a:r>
              <a:rPr lang="en-US" b="1" dirty="0">
                <a:solidFill>
                  <a:prstClr val="black"/>
                </a:solidFill>
                <a:latin typeface="Arial" panose="020B0604020202020204" pitchFamily="34" charset="0"/>
                <a:ea typeface="+mn-ea"/>
                <a:cs typeface="Arial" panose="020B0604020202020204" pitchFamily="34" charset="0"/>
              </a:rPr>
              <a:t>license </a:t>
            </a:r>
            <a:r>
              <a:rPr lang="en-US" dirty="0">
                <a:solidFill>
                  <a:prstClr val="black"/>
                </a:solidFill>
                <a:latin typeface="Arial" panose="020B0604020202020204" pitchFamily="34" charset="0"/>
                <a:ea typeface="+mn-ea"/>
                <a:cs typeface="Arial" panose="020B0604020202020204" pitchFamily="34" charset="0"/>
              </a:rPr>
              <a:t>or right to use the program. </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When you buy a Windows license, Microsoft is selling you the right to use Windows. Microsoft continues to own the Windows program. </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Large organizations negotiate a </a:t>
            </a:r>
            <a:r>
              <a:rPr lang="en-US" b="1" dirty="0">
                <a:solidFill>
                  <a:prstClr val="black"/>
                </a:solidFill>
                <a:latin typeface="Arial" panose="020B0604020202020204" pitchFamily="34" charset="0"/>
                <a:ea typeface="+mn-ea"/>
                <a:cs typeface="Arial" panose="020B0604020202020204" pitchFamily="34" charset="0"/>
              </a:rPr>
              <a:t>site license</a:t>
            </a:r>
            <a:r>
              <a:rPr lang="en-US" dirty="0">
                <a:solidFill>
                  <a:prstClr val="black"/>
                </a:solidFill>
                <a:latin typeface="Arial" panose="020B0604020202020204" pitchFamily="34" charset="0"/>
                <a:ea typeface="+mn-ea"/>
                <a:cs typeface="Arial" panose="020B0604020202020204" pitchFamily="34" charset="0"/>
              </a:rPr>
              <a:t> that authorizes the company to install the product on all company computers or a specific site.</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Linux, no company can sell you a license to use it. It is owned by the </a:t>
            </a:r>
            <a:r>
              <a:rPr lang="en-US" b="1" dirty="0">
                <a:solidFill>
                  <a:prstClr val="black"/>
                </a:solidFill>
                <a:latin typeface="Arial" panose="020B0604020202020204" pitchFamily="34" charset="0"/>
                <a:ea typeface="+mn-ea"/>
                <a:cs typeface="Arial" panose="020B0604020202020204" pitchFamily="34" charset="0"/>
              </a:rPr>
              <a:t>open source community</a:t>
            </a:r>
            <a:r>
              <a:rPr lang="en-US" dirty="0">
                <a:solidFill>
                  <a:prstClr val="black"/>
                </a:solidFill>
                <a:latin typeface="Arial" panose="020B0604020202020204" pitchFamily="34" charset="0"/>
                <a:ea typeface="+mn-ea"/>
                <a:cs typeface="Arial" panose="020B0604020202020204" pitchFamily="34" charset="0"/>
              </a:rPr>
              <a: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885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GOALS</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Show a realistic outcome for the team’s investigation: </a:t>
            </a:r>
            <a:r>
              <a:rPr lang="en-US" dirty="0" err="1">
                <a:solidFill>
                  <a:prstClr val="black"/>
                </a:solidFill>
                <a:latin typeface="Calibri" panose="020F0502020204030204"/>
                <a:ea typeface="+mn-ea"/>
                <a:cs typeface="+mn-cs"/>
              </a:rPr>
              <a:t>eHermes</a:t>
            </a:r>
            <a:r>
              <a:rPr lang="en-US" dirty="0">
                <a:solidFill>
                  <a:prstClr val="black"/>
                </a:solidFill>
                <a:latin typeface="Calibri" panose="020F0502020204030204"/>
                <a:ea typeface="+mn-ea"/>
                <a:cs typeface="+mn-cs"/>
              </a:rPr>
              <a:t> is not an AI company.</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Demonstrate the innovative application of new 3D printing technology.</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Chapter 3 discussed the processes and systems Falcon would have to build if it started manufacturing its own drones. What were some of those processes and systems they would have to build?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0810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b="1" dirty="0">
                <a:solidFill>
                  <a:prstClr val="black"/>
                </a:solidFill>
                <a:latin typeface="Calibri" panose="020F0502020204030204"/>
                <a:ea typeface="+mn-ea"/>
                <a:cs typeface="+mn-cs"/>
              </a:rPr>
              <a:t>Horizontal-market application </a:t>
            </a:r>
            <a:r>
              <a:rPr lang="en-US" dirty="0">
                <a:solidFill>
                  <a:prstClr val="black"/>
                </a:solidFill>
                <a:latin typeface="Calibri" panose="020F0502020204030204"/>
                <a:ea typeface="+mn-ea"/>
                <a:cs typeface="+mn-cs"/>
              </a:rPr>
              <a:t>software provides capabilities common across all organizations and industries. Word processors, graphics programs, spreadsheets, and presentation programs are all horizontal-market application software.</a:t>
            </a:r>
          </a:p>
          <a:p>
            <a:pPr marL="171450" lvl="0" indent="-171450" defTabSz="914400">
              <a:buFont typeface="Arial" panose="020B0604020202020204" pitchFamily="34" charset="0"/>
              <a:buChar char="•"/>
            </a:pPr>
            <a:r>
              <a:rPr lang="en-US" b="1" dirty="0">
                <a:solidFill>
                  <a:prstClr val="black"/>
                </a:solidFill>
                <a:latin typeface="Calibri" panose="020F0502020204030204"/>
                <a:ea typeface="+mn-ea"/>
                <a:cs typeface="+mn-cs"/>
              </a:rPr>
              <a:t>Vertical-market application </a:t>
            </a:r>
            <a:r>
              <a:rPr lang="en-US" dirty="0">
                <a:solidFill>
                  <a:prstClr val="black"/>
                </a:solidFill>
                <a:latin typeface="Calibri" panose="020F0502020204030204"/>
                <a:ea typeface="+mn-ea"/>
                <a:cs typeface="+mn-cs"/>
              </a:rPr>
              <a:t>software serves the needs of a specific industry. Example of such programs are those used by dental offices to schedule appointments and bill patients.</a:t>
            </a:r>
          </a:p>
          <a:p>
            <a:pPr marL="171450" lvl="0" indent="-171450" defTabSz="914400">
              <a:buFont typeface="Arial" panose="020B0604020202020204" pitchFamily="34" charset="0"/>
              <a:buChar char="•"/>
            </a:pPr>
            <a:r>
              <a:rPr lang="en-US" b="1" dirty="0">
                <a:solidFill>
                  <a:prstClr val="black"/>
                </a:solidFill>
                <a:latin typeface="Calibri" panose="020F0502020204030204"/>
                <a:ea typeface="+mn-ea"/>
                <a:cs typeface="+mn-cs"/>
              </a:rPr>
              <a:t>One-of-a-kind application </a:t>
            </a:r>
            <a:r>
              <a:rPr lang="en-US" dirty="0">
                <a:solidFill>
                  <a:prstClr val="black"/>
                </a:solidFill>
                <a:latin typeface="Calibri" panose="020F0502020204030204"/>
                <a:ea typeface="+mn-ea"/>
                <a:cs typeface="+mn-cs"/>
              </a:rPr>
              <a:t>software is developed for a specific, unique need.</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Because of the risk and expense, custom development is the last-choice alternative, used only when there is no other option.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6439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See for more information. https://simple.wikipedia.org/wiki/Firmware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314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These are examples of successful open-source projects.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8716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Programming is an intense combination of art and logic. Designing and writing a complicated computer program is exceedingly pleasurable (and addictive).</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Programmers can exercise creativity while working on projects they find interesting and fulfilling.</a:t>
            </a:r>
          </a:p>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Programmers can exhibit their skill, both for pride, finding a job or consulting employment, or start a business selling services to support an open source product.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308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Collaboration of many programmers</a:t>
            </a:r>
          </a:p>
          <a:p>
            <a:pPr marL="171450" lvl="0" indent="-171450"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Examining source code and identifying a need, creates new feature or redesigns existing feature, or fix a problem</a:t>
            </a:r>
          </a:p>
          <a:p>
            <a:pPr marL="171450" lvl="0" indent="-171450"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Code evaluated and extended by others</a:t>
            </a:r>
          </a:p>
          <a:p>
            <a:pPr marL="171450" lvl="0" indent="-171450"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Iteration, peer reviews and well-managed project yield high-quality code</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3646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Figure 4-18 shows a portion of the object-oriented computer code written for the ARES project.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66145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srgbClr val="A5A5A5">
                    <a:lumMod val="10000"/>
                  </a:srgbClr>
                </a:solidFill>
                <a:latin typeface="Arial" panose="020B0604020202020204" pitchFamily="34" charset="0"/>
                <a:ea typeface="+mn-ea"/>
                <a:cs typeface="Arial" panose="020B0604020202020204" pitchFamily="34" charset="0"/>
              </a:rPr>
              <a:t>Depends on requirements and constraints of situation. You will learn more about matching requirements and programs in Chapter 12.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0132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b="1" dirty="0">
                <a:solidFill>
                  <a:prstClr val="black"/>
                </a:solidFill>
                <a:latin typeface="Calibri" panose="020F0502020204030204"/>
                <a:ea typeface="+mn-ea"/>
                <a:cs typeface="+mn-cs"/>
              </a:rPr>
              <a:t>Goals</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Sensitize students to their security exposure.</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 Ask the class these questions.</a:t>
            </a:r>
          </a:p>
          <a:p>
            <a:pPr marL="628650" lvl="1" indent="-171450" defTabSz="914400">
              <a:buFont typeface="Calibri" panose="020F0502020204030204" pitchFamily="34" charset="0"/>
              <a:buChar char="–"/>
            </a:pPr>
            <a:r>
              <a:rPr lang="en-US" dirty="0">
                <a:solidFill>
                  <a:prstClr val="black"/>
                </a:solidFill>
                <a:latin typeface="Calibri" panose="020F0502020204030204"/>
                <a:ea typeface="+mn-ea"/>
                <a:cs typeface="+mn-cs"/>
              </a:rPr>
              <a:t>Why would your flashlight need your GPS coordinates? Who was getting this data? What were they using it for? It looks like someone had already thought of your data-harvesting idea.</a:t>
            </a:r>
          </a:p>
          <a:p>
            <a:pPr marL="628650" lvl="1" indent="-171450" defTabSz="914400">
              <a:buFont typeface="Calibri" panose="020F0502020204030204" pitchFamily="34" charset="0"/>
              <a:buChar char="–"/>
            </a:pPr>
            <a:r>
              <a:rPr lang="en-US" dirty="0">
                <a:solidFill>
                  <a:prstClr val="black"/>
                </a:solidFill>
                <a:latin typeface="Calibri" panose="020F0502020204030204"/>
                <a:ea typeface="+mn-ea"/>
                <a:cs typeface="+mn-cs"/>
              </a:rPr>
              <a:t>Apply Kant’s categorical imperative and utilitarian perspectives to work Google should do about flashlight apps available on Google.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673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Arial" panose="020B0604020202020204" pitchFamily="34" charset="0"/>
              </a:rPr>
              <a:t>The bottom three rows show the changes in the number of permissions from 2013, 2014, 2016, and 2018.</a:t>
            </a:r>
          </a:p>
          <a:p>
            <a:pPr marL="171450" lvl="0" indent="-171450" defTabSz="914400">
              <a:buFont typeface="Arial" panose="020B0604020202020204" pitchFamily="34" charset="0"/>
              <a:buChar char="•"/>
            </a:pPr>
            <a:r>
              <a:rPr lang="en-US" dirty="0">
                <a:solidFill>
                  <a:prstClr val="black"/>
                </a:solidFill>
                <a:latin typeface="Arial" panose="020B0604020202020204" pitchFamily="34" charset="0"/>
                <a:ea typeface="+mn-ea"/>
                <a:cs typeface="Arial" panose="020B0604020202020204" pitchFamily="34" charset="0"/>
              </a:rPr>
              <a:t>Seeing all of the permissions required by simple flashlight apps is distressing. Why would your flashlight need your GPS coordinates? Who was getting this data? What were they using it for? It looks like someone had already thought of your data-harvesting idea. It may be too late to make any money off the free-app-for-individual-data scheme. All of a sudden, these free apps don’t look as attractive to you—as a consumer.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8830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1925" lvl="0" indent="-161925" defTabSz="914400">
              <a:buFontTx/>
              <a:buChar char="•"/>
            </a:pPr>
            <a:r>
              <a:rPr lang="en-US" dirty="0">
                <a:solidFill>
                  <a:prstClr val="black"/>
                </a:solidFill>
                <a:latin typeface="Arial" panose="020B0604020202020204" pitchFamily="34" charset="0"/>
                <a:ea typeface="+mn-ea"/>
                <a:cs typeface="Arial" panose="020B0604020202020204" pitchFamily="34" charset="0"/>
              </a:rPr>
              <a:t>List of world’s biggest public companies. http://www.forbes.com/global2000/list/#tab:overall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26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For a more detailed discussion of CPU architecture, refer them to https://www.pctechguide.com/cpu-architecture.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1713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45</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Large server farms by Microsoft, Google, and others cost $1B+ to build, and employ about a total of 50 people to operate.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336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Arial" panose="020B0604020202020204" pitchFamily="34" charset="0"/>
                <a:ea typeface="+mn-ea"/>
                <a:cs typeface="Arial" panose="020B0604020202020204" pitchFamily="34" charset="0"/>
              </a:rPr>
              <a:t>Bits are used for computer data because they are easy to represent electronically.</a:t>
            </a:r>
          </a:p>
          <a:p>
            <a:pPr marL="162175" lvl="0" indent="-162175"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Bits are used to represent electronically. A switch can be open or closed. </a:t>
            </a:r>
          </a:p>
          <a:p>
            <a:pPr marL="162175" lvl="0" indent="-162175" defTabSz="914400">
              <a:buFont typeface="Arial" pitchFamily="34" charset="0"/>
              <a:buChar char="•"/>
              <a:defRPr/>
            </a:pPr>
            <a:r>
              <a:rPr lang="en-US" dirty="0">
                <a:solidFill>
                  <a:prstClr val="black"/>
                </a:solidFill>
                <a:latin typeface="Arial" panose="020B0604020202020204" pitchFamily="34" charset="0"/>
                <a:ea typeface="+mn-ea"/>
                <a:cs typeface="Arial" panose="020B0604020202020204" pitchFamily="34" charset="0"/>
              </a:rPr>
              <a:t>An open switch represents 0 or “off” and a closed switch represents “1” or “on”.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164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Arial" panose="020B0604020202020204" pitchFamily="34" charset="0"/>
              </a:rPr>
              <a:t>All computer data are represented by bits. Data can be numbers, characters, currency amounts, photos, recordings, or whatever. All are simply a string of bits. Specifications for size of main memory, disk, and other computer devices are expressed in bytes.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8432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For more information, see https://www.wisegeek.com/how-much-laptop-memory-do-i-need.htm.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8079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Arial" panose="020B0604020202020204" pitchFamily="34" charset="0"/>
                <a:ea typeface="+mn-ea"/>
                <a:cs typeface="Arial" panose="020B0604020202020204" pitchFamily="34" charset="0"/>
              </a:rPr>
              <a:t>Explain categories of computer software.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717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defTabSz="914400"/>
            <a:r>
              <a:rPr lang="en-US" dirty="0">
                <a:solidFill>
                  <a:prstClr val="black"/>
                </a:solidFill>
                <a:latin typeface="Calibri" panose="020F0502020204030204"/>
                <a:ea typeface="+mn-ea"/>
                <a:cs typeface="+mn-cs"/>
              </a:rPr>
              <a:t>The network could be a communication company, company network, or the Internet.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225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2/22/21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93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2/22/21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‹Nr.›</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609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367910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94121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‹Nr.›</a:t>
            </a:fld>
            <a:endParaRPr lang="en-US" sz="900" dirty="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609600" y="6200791"/>
            <a:ext cx="10972800"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8" r:id="rId12"/>
    <p:sldLayoutId id="2147483679" r:id="rId13"/>
    <p:sldLayoutId id="214748369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609600" y="6172200"/>
            <a:ext cx="10976172"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‹Nr.›</a:t>
            </a:fld>
            <a:endParaRPr lang="en-US" sz="900" dirty="0">
              <a:solidFill>
                <a:schemeClr val="lt1"/>
              </a:solidFill>
            </a:endParaRPr>
          </a:p>
        </p:txBody>
      </p:sp>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en.wikipedia.org/wiki/Source_code"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en.wikipedia.org/wiki/Machine_code" TargetMode="Externa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1981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6553200" y="2209801"/>
            <a:ext cx="3657600" cy="815283"/>
          </a:xfrm>
        </p:spPr>
        <p:txBody>
          <a:bodyPr/>
          <a:lstStyle/>
          <a:p>
            <a:pPr lvl="0" algn="ctr"/>
            <a:r>
              <a:rPr lang="en-US" b="1" dirty="0">
                <a:latin typeface="+mn-lt"/>
              </a:rPr>
              <a:t>Chapter 4</a:t>
            </a:r>
          </a:p>
        </p:txBody>
      </p:sp>
      <p:sp>
        <p:nvSpPr>
          <p:cNvPr id="5" name="Text Placeholder 4"/>
          <p:cNvSpPr>
            <a:spLocks noGrp="1"/>
          </p:cNvSpPr>
          <p:nvPr>
            <p:ph type="body" idx="3"/>
          </p:nvPr>
        </p:nvSpPr>
        <p:spPr>
          <a:xfrm>
            <a:off x="6553200" y="3114462"/>
            <a:ext cx="3657600" cy="1553072"/>
          </a:xfrm>
        </p:spPr>
        <p:txBody>
          <a:bodyPr/>
          <a:lstStyle/>
          <a:p>
            <a:pPr algn="ctr"/>
            <a:r>
              <a:rPr lang="en-US" dirty="0">
                <a:latin typeface="+mn-lt"/>
              </a:rPr>
              <a:t>Hardware and Software</a:t>
            </a:r>
          </a:p>
        </p:txBody>
      </p:sp>
      <p:pic>
        <p:nvPicPr>
          <p:cNvPr id="8" name="Picture 7" descr="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2259918" y="1850538"/>
            <a:ext cx="3418851" cy="4375951"/>
          </a:xfrm>
          <a:prstGeom prst="rect">
            <a:avLst/>
          </a:prstGeom>
          <a:ln w="9525">
            <a:solidFill>
              <a:schemeClr val="tx1"/>
            </a:solidFill>
          </a:ln>
        </p:spPr>
      </p:pic>
      <p:sp>
        <p:nvSpPr>
          <p:cNvPr id="6" name="Text Placeholder 5"/>
          <p:cNvSpPr>
            <a:spLocks noGrp="1"/>
          </p:cNvSpPr>
          <p:nvPr>
            <p:ph type="body" idx="13"/>
          </p:nvPr>
        </p:nvSpPr>
        <p:spPr>
          <a:xfrm>
            <a:off x="4069081"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
        <p:nvSpPr>
          <p:cNvPr id="7" name="TextBox 6"/>
          <p:cNvSpPr txBox="1"/>
          <p:nvPr/>
        </p:nvSpPr>
        <p:spPr>
          <a:xfrm>
            <a:off x="6838951" y="4933951"/>
            <a:ext cx="3019425"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Specifying Hardware with Computer Data Sizes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4-1 What do business professionals need to know about computer hardware?</a:t>
            </a:r>
          </a:p>
          <a:p>
            <a:pPr marL="255651" indent="-255651" defTabSz="685800">
              <a:spcAft>
                <a:spcPct val="0"/>
              </a:spcAft>
              <a:buSzPts val="2400"/>
            </a:pPr>
            <a:r>
              <a:rPr lang="en-US" sz="2400" kern="1200" dirty="0">
                <a:solidFill>
                  <a:srgbClr val="000000"/>
                </a:solidFill>
                <a:latin typeface="+mn-lt"/>
                <a:ea typeface="+mn-ea"/>
                <a:cs typeface="+mn-cs"/>
              </a:rPr>
              <a:t>Disk capacities specified by amount of bytes.</a:t>
            </a:r>
          </a:p>
          <a:p>
            <a:pPr marL="741600" lvl="1" indent="-284400" defTabSz="685800">
              <a:spcAft>
                <a:spcPct val="0"/>
              </a:spcAft>
              <a:buSzPts val="2400"/>
              <a:buFontTx/>
              <a:buChar char="–"/>
            </a:pPr>
            <a:r>
              <a:rPr lang="en-US" sz="2400" kern="1200" dirty="0">
                <a:solidFill>
                  <a:srgbClr val="000000"/>
                </a:solidFill>
                <a:latin typeface="+mn-lt"/>
                <a:ea typeface="+mn-ea"/>
                <a:cs typeface="+mn-cs"/>
              </a:rPr>
              <a:t>500 G</a:t>
            </a:r>
            <a:r>
              <a:rPr lang="en-US" sz="100" kern="1200" dirty="0">
                <a:solidFill>
                  <a:schemeClr val="bg1"/>
                </a:solidFill>
                <a:latin typeface="+mn-lt"/>
                <a:ea typeface="+mn-ea"/>
                <a:cs typeface="+mn-cs"/>
              </a:rPr>
              <a:t>iga</a:t>
            </a:r>
            <a:r>
              <a:rPr lang="en-US" sz="2400" kern="1200" dirty="0">
                <a:solidFill>
                  <a:srgbClr val="000000"/>
                </a:solidFill>
                <a:latin typeface="+mn-lt"/>
                <a:ea typeface="+mn-ea"/>
                <a:cs typeface="+mn-cs"/>
              </a:rPr>
              <a:t>B</a:t>
            </a:r>
            <a:r>
              <a:rPr lang="en-US" sz="100" kern="1200" dirty="0">
                <a:solidFill>
                  <a:schemeClr val="bg1"/>
                </a:solidFill>
                <a:latin typeface="+mn-lt"/>
                <a:ea typeface="+mn-ea"/>
                <a:cs typeface="+mn-cs"/>
              </a:rPr>
              <a:t>yte</a:t>
            </a:r>
          </a:p>
          <a:p>
            <a:pPr marL="255651" indent="-255651" defTabSz="685800">
              <a:spcAft>
                <a:spcPct val="0"/>
              </a:spcAft>
              <a:buSzPts val="2400"/>
            </a:pP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U speed expressed in cycles called hertz.</a:t>
            </a:r>
          </a:p>
          <a:p>
            <a:pPr marL="741600" lvl="1" indent="-284400" defTabSz="685800">
              <a:spcAft>
                <a:spcPct val="0"/>
              </a:spcAft>
              <a:buSzPts val="2400"/>
              <a:buFontTx/>
              <a:buChar char="–"/>
            </a:pPr>
            <a:r>
              <a:rPr lang="en-US" sz="2400" kern="1200" dirty="0">
                <a:solidFill>
                  <a:srgbClr val="000000"/>
                </a:solidFill>
                <a:latin typeface="+mn-lt"/>
                <a:ea typeface="+mn-ea"/>
                <a:cs typeface="+mn-cs"/>
              </a:rPr>
              <a:t>Slow personal computer speed of 3.0 Gigahertz.</a:t>
            </a:r>
          </a:p>
          <a:p>
            <a:pPr marL="741600" lvl="1" indent="-284400" defTabSz="685800">
              <a:spcAft>
                <a:spcPct val="0"/>
              </a:spcAft>
              <a:buSzPts val="2400"/>
              <a:buFontTx/>
              <a:buChar char="–"/>
            </a:pPr>
            <a:r>
              <a:rPr lang="en-US" sz="2400" kern="1200" dirty="0">
                <a:solidFill>
                  <a:srgbClr val="000000"/>
                </a:solidFill>
                <a:latin typeface="+mn-lt"/>
                <a:ea typeface="+mn-ea"/>
                <a:cs typeface="+mn-cs"/>
              </a:rPr>
              <a:t>Fast 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C 3.5+ G</a:t>
            </a:r>
            <a:r>
              <a:rPr lang="en-US" sz="100" kern="1200" dirty="0">
                <a:solidFill>
                  <a:schemeClr val="bg1"/>
                </a:solidFill>
                <a:latin typeface="+mn-lt"/>
              </a:rPr>
              <a:t>iga</a:t>
            </a:r>
            <a:r>
              <a:rPr lang="en-US" sz="2400" kern="1200" dirty="0">
                <a:solidFill>
                  <a:srgbClr val="000000"/>
                </a:solidFill>
                <a:latin typeface="+mn-lt"/>
                <a:ea typeface="+mn-ea"/>
                <a:cs typeface="+mn-cs"/>
              </a:rPr>
              <a:t>H</a:t>
            </a:r>
            <a:r>
              <a:rPr lang="en-US" sz="100" kern="1200" dirty="0">
                <a:solidFill>
                  <a:schemeClr val="bg1"/>
                </a:solidFill>
                <a:latin typeface="+mn-lt"/>
              </a:rPr>
              <a:t>ert</a:t>
            </a:r>
            <a:r>
              <a:rPr lang="en-US" sz="2400" kern="1200" dirty="0">
                <a:solidFill>
                  <a:srgbClr val="000000"/>
                </a:solidFill>
                <a:latin typeface="+mn-lt"/>
                <a:ea typeface="+mn-ea"/>
                <a:cs typeface="+mn-cs"/>
              </a:rPr>
              <a:t>z.</a:t>
            </a:r>
          </a:p>
        </p:txBody>
      </p:sp>
    </p:spTree>
    <p:extLst>
      <p:ext uri="{BB962C8B-B14F-4D97-AF65-F5344CB8AC3E}">
        <p14:creationId xmlns:p14="http://schemas.microsoft.com/office/powerpoint/2010/main" val="369290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Disruptive New Tech Hardware</a:t>
            </a:r>
          </a:p>
        </p:txBody>
      </p:sp>
      <p:sp>
        <p:nvSpPr>
          <p:cNvPr id="4" name="Text Placeholder 3"/>
          <p:cNvSpPr>
            <a:spLocks noGrp="1"/>
          </p:cNvSpPr>
          <p:nvPr>
            <p:ph type="body" idx="1"/>
          </p:nvPr>
        </p:nvSpPr>
        <p:spPr>
          <a:xfrm>
            <a:off x="1981200" y="1600201"/>
            <a:ext cx="8229600" cy="1220821"/>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dirty="0">
                <a:latin typeface="+mn-lt"/>
              </a:rPr>
              <a:t>4-2 How can new hardware affect competitive strategies?</a:t>
            </a:r>
          </a:p>
          <a:p>
            <a:pPr defTabSz="685800">
              <a:spcAft>
                <a:spcPct val="0"/>
              </a:spcAft>
              <a:buSzPts val="2400"/>
            </a:pPr>
            <a:r>
              <a:rPr lang="en-US" sz="2400" kern="1200" dirty="0">
                <a:solidFill>
                  <a:srgbClr val="000000"/>
                </a:solidFill>
                <a:latin typeface="+mn-lt"/>
                <a:ea typeface="+mn-ea"/>
                <a:cs typeface="+mn-cs"/>
              </a:rPr>
              <a:t>Potentially disruptive hardware developments for existing organizations.</a:t>
            </a:r>
          </a:p>
        </p:txBody>
      </p:sp>
      <p:sp>
        <p:nvSpPr>
          <p:cNvPr id="3" name="Text Placeholder 2"/>
          <p:cNvSpPr>
            <a:spLocks noGrp="1"/>
          </p:cNvSpPr>
          <p:nvPr>
            <p:ph type="body" idx="2"/>
          </p:nvPr>
        </p:nvSpPr>
        <p:spPr>
          <a:xfrm>
            <a:off x="1981200" y="2921535"/>
            <a:ext cx="8229600" cy="2163763"/>
          </a:xfrm>
        </p:spPr>
        <p:txBody>
          <a:bodyPr/>
          <a:lstStyle/>
          <a:p>
            <a:pPr marL="741600" lvl="1" indent="-428400" defTabSz="685800">
              <a:spcAft>
                <a:spcPct val="0"/>
              </a:spcAft>
              <a:buSzPts val="2400"/>
              <a:buFont typeface="+mj-lt"/>
              <a:buAutoNum type="arabicPeriod"/>
            </a:pPr>
            <a:r>
              <a:rPr lang="en-US" sz="2400" kern="1200" dirty="0">
                <a:solidFill>
                  <a:srgbClr val="000000"/>
                </a:solidFill>
                <a:latin typeface="Arial (Body)"/>
              </a:rPr>
              <a:t>Internet of Things (I</a:t>
            </a:r>
            <a:r>
              <a:rPr lang="en-US" sz="100" kern="1200" dirty="0">
                <a:solidFill>
                  <a:srgbClr val="000000"/>
                </a:solidFill>
                <a:latin typeface="Arial (Body)"/>
              </a:rPr>
              <a:t> </a:t>
            </a:r>
            <a:r>
              <a:rPr lang="en-US" sz="2400" kern="1200" dirty="0">
                <a:solidFill>
                  <a:srgbClr val="000000"/>
                </a:solidFill>
                <a:latin typeface="Arial (Body)"/>
              </a:rPr>
              <a:t>o</a:t>
            </a:r>
            <a:r>
              <a:rPr lang="en-US" sz="100" kern="1200" dirty="0">
                <a:solidFill>
                  <a:srgbClr val="000000"/>
                </a:solidFill>
                <a:latin typeface="Arial (Body)"/>
              </a:rPr>
              <a:t> </a:t>
            </a:r>
            <a:r>
              <a:rPr lang="en-US" sz="2400" kern="1200" dirty="0">
                <a:solidFill>
                  <a:srgbClr val="000000"/>
                </a:solidFill>
                <a:latin typeface="Arial (Body)"/>
              </a:rPr>
              <a:t>T)</a:t>
            </a:r>
          </a:p>
          <a:p>
            <a:pPr marL="741600" lvl="1" indent="-428400" defTabSz="685800">
              <a:spcAft>
                <a:spcPct val="0"/>
              </a:spcAft>
              <a:buSzPts val="2400"/>
              <a:buFont typeface="+mj-lt"/>
              <a:buAutoNum type="arabicPeriod"/>
            </a:pPr>
            <a:r>
              <a:rPr lang="en-US" sz="2400" kern="1200" dirty="0">
                <a:solidFill>
                  <a:srgbClr val="000000"/>
                </a:solidFill>
                <a:latin typeface="Arial (Body)"/>
              </a:rPr>
              <a:t>Digital Reality Devices</a:t>
            </a:r>
          </a:p>
          <a:p>
            <a:pPr marL="741600" lvl="1" indent="-428400" defTabSz="685800">
              <a:spcAft>
                <a:spcPct val="0"/>
              </a:spcAft>
              <a:buSzPts val="2400"/>
              <a:buFont typeface="+mj-lt"/>
              <a:buAutoNum type="arabicPeriod"/>
            </a:pPr>
            <a:r>
              <a:rPr lang="en-US" sz="2400" kern="1200" dirty="0">
                <a:solidFill>
                  <a:srgbClr val="000000"/>
                </a:solidFill>
                <a:latin typeface="Arial (Body)"/>
              </a:rPr>
              <a:t>Self-Driving Cars</a:t>
            </a:r>
          </a:p>
          <a:p>
            <a:pPr marL="741600" lvl="1" indent="-428400" defTabSz="685800">
              <a:spcAft>
                <a:spcPct val="0"/>
              </a:spcAft>
              <a:buSzPts val="2400"/>
              <a:buFont typeface="+mj-lt"/>
              <a:buAutoNum type="arabicPeriod"/>
            </a:pPr>
            <a:r>
              <a:rPr lang="en-US" sz="2400" kern="1200" dirty="0">
                <a:solidFill>
                  <a:srgbClr val="000000"/>
                </a:solidFill>
                <a:latin typeface="Arial (Body)"/>
              </a:rPr>
              <a:t>3D Printing</a:t>
            </a:r>
          </a:p>
          <a:p>
            <a:pPr marL="741600" lvl="1" indent="-428400" defTabSz="685800">
              <a:spcAft>
                <a:spcPct val="0"/>
              </a:spcAft>
              <a:buSzPts val="2400"/>
              <a:buFont typeface="+mj-lt"/>
              <a:buAutoNum type="arabicPeriod"/>
            </a:pPr>
            <a:r>
              <a:rPr lang="en-US" sz="2400" kern="1200" dirty="0">
                <a:solidFill>
                  <a:srgbClr val="000000"/>
                </a:solidFill>
                <a:latin typeface="Arial (Body)"/>
              </a:rPr>
              <a:t>Cryptocurrencies</a:t>
            </a:r>
          </a:p>
        </p:txBody>
      </p:sp>
    </p:spTree>
    <p:extLst>
      <p:ext uri="{BB962C8B-B14F-4D97-AF65-F5344CB8AC3E}">
        <p14:creationId xmlns:p14="http://schemas.microsoft.com/office/powerpoint/2010/main" val="3977219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Internet of Things (I</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o</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T)</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idx="1"/>
          </p:nvPr>
        </p:nvSpPr>
        <p:spPr>
          <a:xfrm>
            <a:off x="1981199" y="1600200"/>
            <a:ext cx="4883286" cy="3552373"/>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dirty="0">
                <a:latin typeface="+mn-lt"/>
              </a:rPr>
              <a:t>4-2 How can new hardware affect competitive strategies?</a:t>
            </a:r>
          </a:p>
          <a:p>
            <a:pPr marL="255651" indent="-255651" defTabSz="685800">
              <a:spcAft>
                <a:spcPct val="0"/>
              </a:spcAft>
            </a:pPr>
            <a:r>
              <a:rPr lang="en-US" sz="2200" kern="1200" dirty="0">
                <a:solidFill>
                  <a:srgbClr val="000000"/>
                </a:solidFill>
                <a:latin typeface="+mn-lt"/>
                <a:ea typeface="+mn-ea"/>
                <a:cs typeface="+mn-cs"/>
              </a:rPr>
              <a:t>Everyday objects embedded with hardware capable of sensing, processing, transmitting data.</a:t>
            </a:r>
          </a:p>
          <a:p>
            <a:pPr marL="255651" indent="-255651" defTabSz="685800">
              <a:spcAft>
                <a:spcPct val="0"/>
              </a:spcAft>
            </a:pPr>
            <a:r>
              <a:rPr lang="en-US" sz="2200" kern="1200" dirty="0">
                <a:solidFill>
                  <a:srgbClr val="000000"/>
                </a:solidFill>
                <a:latin typeface="+mn-lt"/>
                <a:ea typeface="+mn-ea"/>
                <a:cs typeface="+mn-cs"/>
              </a:rPr>
              <a:t>Objects share data via a network with any other application, service, or device.</a:t>
            </a:r>
          </a:p>
        </p:txBody>
      </p:sp>
      <p:sp>
        <p:nvSpPr>
          <p:cNvPr id="3" name="Text Placeholder 2"/>
          <p:cNvSpPr>
            <a:spLocks noGrp="1"/>
          </p:cNvSpPr>
          <p:nvPr>
            <p:ph idx="13"/>
          </p:nvPr>
        </p:nvSpPr>
        <p:spPr>
          <a:xfrm>
            <a:off x="7082971" y="2001330"/>
            <a:ext cx="3144350" cy="724620"/>
          </a:xfrm>
        </p:spPr>
        <p:txBody>
          <a:bodyPr/>
          <a:lstStyle/>
          <a:p>
            <a:pPr marL="0" indent="0">
              <a:buNone/>
            </a:pPr>
            <a:r>
              <a:rPr lang="en-US" sz="2000" b="1" dirty="0">
                <a:solidFill>
                  <a:schemeClr val="tx1"/>
                </a:solidFill>
                <a:latin typeface="+mn-lt"/>
              </a:rPr>
              <a:t>Figure 4-5 </a:t>
            </a:r>
            <a:r>
              <a:rPr lang="en-US" sz="2000" dirty="0">
                <a:solidFill>
                  <a:schemeClr val="tx1"/>
                </a:solidFill>
                <a:latin typeface="+mn-lt"/>
              </a:rPr>
              <a:t>Smartphone Development</a:t>
            </a:r>
          </a:p>
        </p:txBody>
      </p:sp>
      <p:sp>
        <p:nvSpPr>
          <p:cNvPr id="6" name="Content Placeholder 5"/>
          <p:cNvSpPr>
            <a:spLocks noGrp="1"/>
          </p:cNvSpPr>
          <p:nvPr>
            <p:ph idx="14"/>
          </p:nvPr>
        </p:nvSpPr>
        <p:spPr>
          <a:xfrm>
            <a:off x="7082972" y="5544859"/>
            <a:ext cx="3144349" cy="385585"/>
          </a:xfrm>
        </p:spPr>
        <p:txBody>
          <a:bodyPr/>
          <a:lstStyle/>
          <a:p>
            <a:pPr marL="0" indent="0">
              <a:buNone/>
            </a:pPr>
            <a:r>
              <a:rPr lang="en-US" b="1" dirty="0">
                <a:solidFill>
                  <a:schemeClr val="tx1"/>
                </a:solidFill>
                <a:latin typeface="+mn-lt"/>
              </a:rPr>
              <a:t>Source</a:t>
            </a:r>
            <a:r>
              <a:rPr lang="en-US" dirty="0">
                <a:solidFill>
                  <a:schemeClr val="tx1"/>
                </a:solidFill>
                <a:latin typeface="+mn-lt"/>
              </a:rPr>
              <a:t>: Grgroup/Fotolia</a:t>
            </a:r>
          </a:p>
        </p:txBody>
      </p:sp>
    </p:spTree>
    <p:extLst>
      <p:ext uri="{BB962C8B-B14F-4D97-AF65-F5344CB8AC3E}">
        <p14:creationId xmlns:p14="http://schemas.microsoft.com/office/powerpoint/2010/main" val="79834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Impact of the Internet of Things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a:p>
            <a:pPr marL="255651" indent="-255651" defTabSz="685800">
              <a:spcAft>
                <a:spcPct val="0"/>
              </a:spcAft>
              <a:buSzPts val="2400"/>
            </a:pPr>
            <a:r>
              <a:rPr lang="en-US" sz="2400" kern="1200" dirty="0">
                <a:solidFill>
                  <a:srgbClr val="000000"/>
                </a:solidFill>
                <a:latin typeface="+mn-lt"/>
                <a:ea typeface="+mn-ea"/>
                <a:cs typeface="+mn-cs"/>
              </a:rPr>
              <a:t>G</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E’s Industrial Internet</a:t>
            </a:r>
          </a:p>
          <a:p>
            <a:pPr marL="741600" lvl="1" indent="-284400" defTabSz="685800">
              <a:spcAft>
                <a:spcPct val="0"/>
              </a:spcAft>
              <a:buSzPts val="2400"/>
              <a:buFontTx/>
              <a:buChar char="–"/>
            </a:pPr>
            <a:r>
              <a:rPr lang="en-US" sz="2400" kern="1200" dirty="0">
                <a:solidFill>
                  <a:srgbClr val="000000"/>
                </a:solidFill>
                <a:latin typeface="+mn-lt"/>
                <a:ea typeface="+mn-ea"/>
                <a:cs typeface="+mn-cs"/>
              </a:rPr>
              <a:t>Increase efficiencies, reduce waste, improve decision making.</a:t>
            </a:r>
          </a:p>
          <a:p>
            <a:pPr marL="741600" lvl="1" indent="-284400" defTabSz="685800">
              <a:spcAft>
                <a:spcPct val="0"/>
              </a:spcAft>
              <a:buSzPts val="2400"/>
              <a:buFontTx/>
              <a:buChar char="–"/>
            </a:pPr>
            <a:r>
              <a:rPr lang="en-US" sz="2400" kern="1200" dirty="0">
                <a:solidFill>
                  <a:srgbClr val="000000"/>
                </a:solidFill>
                <a:latin typeface="+mn-lt"/>
                <a:ea typeface="+mn-ea"/>
                <a:cs typeface="+mn-cs"/>
              </a:rPr>
              <a:t>Greatest potential for smart devices in hospitals, power grids, manufacturing plants, and transportation.</a:t>
            </a:r>
          </a:p>
          <a:p>
            <a:pPr marL="255651" indent="-255651" defTabSz="685800">
              <a:spcAft>
                <a:spcPct val="0"/>
              </a:spcAft>
              <a:buSzPts val="2400"/>
            </a:pPr>
            <a:r>
              <a:rPr lang="en-US" sz="2400" kern="1200" dirty="0">
                <a:solidFill>
                  <a:srgbClr val="000000"/>
                </a:solidFill>
                <a:latin typeface="+mn-lt"/>
                <a:ea typeface="+mn-ea"/>
                <a:cs typeface="+mn-cs"/>
              </a:rPr>
              <a:t>Smart buildings (Microsoft)</a:t>
            </a:r>
          </a:p>
          <a:p>
            <a:pPr marL="741600" lvl="1" indent="-284400" defTabSz="685800">
              <a:spcAft>
                <a:spcPct val="0"/>
              </a:spcAft>
              <a:buSzPts val="2400"/>
              <a:buFontTx/>
              <a:buChar char="–"/>
            </a:pPr>
            <a:r>
              <a:rPr lang="en-US" sz="2400" kern="1200" dirty="0">
                <a:solidFill>
                  <a:srgbClr val="000000"/>
                </a:solidFill>
                <a:latin typeface="+mn-lt"/>
                <a:ea typeface="+mn-ea"/>
                <a:cs typeface="+mn-cs"/>
              </a:rPr>
              <a:t>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 problems like wasteful lighting, competing heating and cooling systems, rogue fans, etc.</a:t>
            </a:r>
          </a:p>
        </p:txBody>
      </p:sp>
    </p:spTree>
    <p:extLst>
      <p:ext uri="{BB962C8B-B14F-4D97-AF65-F5344CB8AC3E}">
        <p14:creationId xmlns:p14="http://schemas.microsoft.com/office/powerpoint/2010/main" val="2734113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Digital Reality Devices </a:t>
            </a:r>
            <a:r>
              <a:rPr lang="en-US" sz="2000" b="0" kern="1200" dirty="0">
                <a:latin typeface="Times New Roman" panose="02020603050405020304" pitchFamily="18" charset="0"/>
                <a:ea typeface="+mj-ea"/>
                <a:cs typeface="Times New Roman" panose="02020603050405020304" pitchFamily="18" charset="0"/>
              </a:rPr>
              <a:t>(1 of 3)</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a:p>
            <a:pPr marL="255651" indent="-255651" defTabSz="685800">
              <a:spcAft>
                <a:spcPct val="0"/>
              </a:spcAft>
              <a:buSzPts val="2400"/>
            </a:pPr>
            <a:r>
              <a:rPr lang="en-US" sz="2400" kern="1200" dirty="0">
                <a:solidFill>
                  <a:srgbClr val="000000"/>
                </a:solidFill>
                <a:latin typeface="+mn-lt"/>
                <a:ea typeface="+mn-ea"/>
                <a:cs typeface="+mn-cs"/>
              </a:rPr>
              <a:t>Tremendous potential to revolutionize our daily lives.</a:t>
            </a:r>
          </a:p>
          <a:p>
            <a:pPr marL="255651" indent="-255651" defTabSz="685800">
              <a:spcAft>
                <a:spcPct val="0"/>
              </a:spcAft>
              <a:buSzPts val="2400"/>
            </a:pPr>
            <a:r>
              <a:rPr lang="en-US" sz="2400" kern="1200" dirty="0">
                <a:solidFill>
                  <a:srgbClr val="000000"/>
                </a:solidFill>
                <a:latin typeface="+mn-lt"/>
                <a:ea typeface="+mn-ea"/>
                <a:cs typeface="+mn-cs"/>
              </a:rPr>
              <a:t>Will create entirely new types of companies.</a:t>
            </a:r>
          </a:p>
          <a:p>
            <a:pPr marL="255651" indent="-255651" defTabSz="685800">
              <a:spcAft>
                <a:spcPct val="0"/>
              </a:spcAft>
              <a:buSzPts val="2400"/>
            </a:pPr>
            <a:r>
              <a:rPr lang="en-US" sz="2400" kern="1200" dirty="0">
                <a:solidFill>
                  <a:srgbClr val="000000"/>
                </a:solidFill>
                <a:latin typeface="+mn-lt"/>
                <a:ea typeface="+mn-ea"/>
                <a:cs typeface="+mn-cs"/>
              </a:rPr>
              <a:t>Change the way people live, work, shop, and entertain themselves.</a:t>
            </a:r>
          </a:p>
          <a:p>
            <a:pPr marL="255651" indent="-255651" defTabSz="685800">
              <a:spcAft>
                <a:spcPct val="0"/>
              </a:spcAft>
              <a:buSzPts val="2400"/>
            </a:pPr>
            <a:r>
              <a:rPr lang="en-US" sz="2400" kern="1200" dirty="0">
                <a:solidFill>
                  <a:srgbClr val="000000"/>
                </a:solidFill>
                <a:latin typeface="+mn-lt"/>
                <a:ea typeface="+mn-ea"/>
                <a:cs typeface="+mn-cs"/>
              </a:rPr>
              <a:t>Different levels of digital reality on a continuum from completely </a:t>
            </a:r>
            <a:r>
              <a:rPr lang="en-US" sz="2400" b="1" kern="1200" dirty="0">
                <a:solidFill>
                  <a:srgbClr val="000000"/>
                </a:solidFill>
                <a:latin typeface="+mn-lt"/>
                <a:ea typeface="+mn-ea"/>
                <a:cs typeface="+mn-cs"/>
              </a:rPr>
              <a:t>real </a:t>
            </a:r>
            <a:r>
              <a:rPr lang="en-US" sz="2400" kern="1200" dirty="0">
                <a:solidFill>
                  <a:srgbClr val="000000"/>
                </a:solidFill>
                <a:latin typeface="+mn-lt"/>
                <a:ea typeface="+mn-ea"/>
                <a:cs typeface="+mn-cs"/>
              </a:rPr>
              <a:t>environments to completely </a:t>
            </a:r>
            <a:r>
              <a:rPr lang="en-US" sz="2400" b="1" kern="1200" dirty="0">
                <a:solidFill>
                  <a:srgbClr val="000000"/>
                </a:solidFill>
                <a:latin typeface="+mn-lt"/>
                <a:ea typeface="+mn-ea"/>
                <a:cs typeface="+mn-cs"/>
              </a:rPr>
              <a:t>virtual </a:t>
            </a:r>
            <a:r>
              <a:rPr lang="en-US" sz="2400" kern="1200" dirty="0">
                <a:solidFill>
                  <a:srgbClr val="000000"/>
                </a:solidFill>
                <a:latin typeface="+mn-lt"/>
                <a:ea typeface="+mn-ea"/>
                <a:cs typeface="+mn-cs"/>
              </a:rPr>
              <a:t>environments.</a:t>
            </a:r>
          </a:p>
        </p:txBody>
      </p:sp>
    </p:spTree>
    <p:extLst>
      <p:ext uri="{BB962C8B-B14F-4D97-AF65-F5344CB8AC3E}">
        <p14:creationId xmlns:p14="http://schemas.microsoft.com/office/powerpoint/2010/main" val="352902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cs typeface="Times New Roman" panose="02020603050405020304" pitchFamily="18" charset="0"/>
              </a:rPr>
              <a:t>Digital Reality Devices </a:t>
            </a:r>
            <a:r>
              <a:rPr lang="en-US" sz="2000" b="0" kern="1200" dirty="0">
                <a:latin typeface="Times New Roman" panose="02020603050405020304" pitchFamily="18" charset="0"/>
                <a:cs typeface="Times New Roman" panose="02020603050405020304" pitchFamily="18" charset="0"/>
              </a:rPr>
              <a:t>(2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a:p>
            <a:pPr marL="255651" indent="-255651" defTabSz="685800">
              <a:spcAft>
                <a:spcPct val="0"/>
              </a:spcAft>
              <a:buSzPts val="2400"/>
            </a:pPr>
            <a:r>
              <a:rPr lang="en-US" sz="2400" b="1" kern="1200" dirty="0">
                <a:solidFill>
                  <a:srgbClr val="000000"/>
                </a:solidFill>
                <a:latin typeface="+mn-lt"/>
                <a:ea typeface="+mn-ea"/>
                <a:cs typeface="+mn-cs"/>
              </a:rPr>
              <a:t>Augmented</a:t>
            </a:r>
            <a:r>
              <a:rPr lang="en-US" sz="2400" kern="1200" dirty="0">
                <a:solidFill>
                  <a:srgbClr val="000000"/>
                </a:solidFill>
                <a:latin typeface="+mn-lt"/>
                <a:ea typeface="+mn-ea"/>
                <a:cs typeface="+mn-cs"/>
              </a:rPr>
              <a:t> </a:t>
            </a:r>
            <a:r>
              <a:rPr lang="en-US" sz="2400" b="1" kern="1200" dirty="0">
                <a:solidFill>
                  <a:srgbClr val="000000"/>
                </a:solidFill>
                <a:latin typeface="+mn-lt"/>
                <a:ea typeface="+mn-ea"/>
                <a:cs typeface="+mn-cs"/>
              </a:rPr>
              <a:t>reality</a:t>
            </a:r>
            <a:r>
              <a:rPr lang="en-US" sz="2400" kern="1200" dirty="0">
                <a:solidFill>
                  <a:srgbClr val="000000"/>
                </a:solidFill>
                <a:latin typeface="+mn-lt"/>
                <a:ea typeface="+mn-ea"/>
                <a:cs typeface="+mn-cs"/>
              </a:rPr>
              <a:t> (A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R) is the altering of reality by </a:t>
            </a:r>
            <a:r>
              <a:rPr lang="en-US" sz="2400" b="1" kern="1200" dirty="0">
                <a:solidFill>
                  <a:srgbClr val="000000"/>
                </a:solidFill>
                <a:latin typeface="+mn-lt"/>
                <a:ea typeface="+mn-ea"/>
                <a:cs typeface="+mn-cs"/>
              </a:rPr>
              <a:t>overlaying </a:t>
            </a:r>
            <a:r>
              <a:rPr lang="en-US" sz="2400" kern="1200" dirty="0">
                <a:solidFill>
                  <a:srgbClr val="000000"/>
                </a:solidFill>
                <a:latin typeface="+mn-lt"/>
                <a:ea typeface="+mn-ea"/>
                <a:cs typeface="+mn-cs"/>
              </a:rPr>
              <a:t>digital information on real-world objects.</a:t>
            </a:r>
          </a:p>
          <a:p>
            <a:pPr marL="255651" indent="-255651" defTabSz="685800">
              <a:spcAft>
                <a:spcPct val="0"/>
              </a:spcAft>
              <a:buSzPts val="2400"/>
            </a:pPr>
            <a:r>
              <a:rPr lang="en-US" sz="2400" b="1" kern="1200" dirty="0">
                <a:solidFill>
                  <a:srgbClr val="000000"/>
                </a:solidFill>
                <a:latin typeface="+mn-lt"/>
                <a:ea typeface="+mn-ea"/>
                <a:cs typeface="+mn-cs"/>
              </a:rPr>
              <a:t>Mixed</a:t>
            </a:r>
            <a:r>
              <a:rPr lang="en-US" sz="2400" kern="1200" dirty="0">
                <a:solidFill>
                  <a:srgbClr val="000000"/>
                </a:solidFill>
                <a:latin typeface="+mn-lt"/>
                <a:ea typeface="+mn-ea"/>
                <a:cs typeface="+mn-cs"/>
              </a:rPr>
              <a:t> </a:t>
            </a:r>
            <a:r>
              <a:rPr lang="en-US" sz="2400" b="1" kern="1200" dirty="0">
                <a:solidFill>
                  <a:srgbClr val="000000"/>
                </a:solidFill>
                <a:latin typeface="+mn-lt"/>
                <a:ea typeface="+mn-ea"/>
                <a:cs typeface="+mn-cs"/>
              </a:rPr>
              <a:t>reality</a:t>
            </a:r>
            <a:r>
              <a:rPr lang="en-US" sz="2400" kern="1200" dirty="0">
                <a:solidFill>
                  <a:srgbClr val="000000"/>
                </a:solidFill>
                <a:latin typeface="+mn-lt"/>
                <a:ea typeface="+mn-ea"/>
                <a:cs typeface="+mn-cs"/>
              </a:rPr>
              <a:t> (M</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R) is the combination of the real physical world with </a:t>
            </a:r>
            <a:r>
              <a:rPr lang="en-US" sz="2400" b="1" kern="1200" dirty="0">
                <a:solidFill>
                  <a:srgbClr val="000000"/>
                </a:solidFill>
                <a:latin typeface="+mn-lt"/>
                <a:ea typeface="+mn-ea"/>
                <a:cs typeface="+mn-cs"/>
              </a:rPr>
              <a:t>interactive </a:t>
            </a:r>
            <a:r>
              <a:rPr lang="en-US" sz="2400" kern="1200" dirty="0">
                <a:solidFill>
                  <a:srgbClr val="000000"/>
                </a:solidFill>
                <a:latin typeface="+mn-lt"/>
                <a:ea typeface="+mn-ea"/>
                <a:cs typeface="+mn-cs"/>
              </a:rPr>
              <a:t>virtual images or objects.</a:t>
            </a:r>
          </a:p>
          <a:p>
            <a:pPr marL="255651" indent="-255651" defTabSz="685800">
              <a:spcAft>
                <a:spcPct val="0"/>
              </a:spcAft>
              <a:buSzPts val="2400"/>
            </a:pPr>
            <a:r>
              <a:rPr lang="en-US" sz="2400" b="1" kern="1200" dirty="0">
                <a:solidFill>
                  <a:srgbClr val="000000"/>
                </a:solidFill>
                <a:latin typeface="+mn-lt"/>
                <a:ea typeface="+mn-ea"/>
                <a:cs typeface="+mn-cs"/>
              </a:rPr>
              <a:t>Virtual</a:t>
            </a:r>
            <a:r>
              <a:rPr lang="en-US" sz="2400" kern="1200" dirty="0">
                <a:solidFill>
                  <a:srgbClr val="000000"/>
                </a:solidFill>
                <a:latin typeface="+mn-lt"/>
                <a:ea typeface="+mn-ea"/>
                <a:cs typeface="+mn-cs"/>
              </a:rPr>
              <a:t> </a:t>
            </a:r>
            <a:r>
              <a:rPr lang="en-US" sz="2400" b="1" kern="1200" dirty="0">
                <a:solidFill>
                  <a:srgbClr val="000000"/>
                </a:solidFill>
                <a:latin typeface="+mn-lt"/>
                <a:ea typeface="+mn-ea"/>
                <a:cs typeface="+mn-cs"/>
              </a:rPr>
              <a:t>reality</a:t>
            </a:r>
            <a:r>
              <a:rPr lang="en-US" sz="2400" kern="1200" dirty="0">
                <a:solidFill>
                  <a:srgbClr val="000000"/>
                </a:solidFill>
                <a:latin typeface="+mn-lt"/>
                <a:ea typeface="+mn-ea"/>
                <a:cs typeface="+mn-cs"/>
              </a:rPr>
              <a:t> (V</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R), or a </a:t>
            </a:r>
            <a:r>
              <a:rPr lang="en-US" sz="2400" b="1" kern="1200" dirty="0">
                <a:solidFill>
                  <a:srgbClr val="000000"/>
                </a:solidFill>
                <a:latin typeface="+mn-lt"/>
                <a:ea typeface="+mn-ea"/>
                <a:cs typeface="+mn-cs"/>
              </a:rPr>
              <a:t>completely </a:t>
            </a:r>
            <a:r>
              <a:rPr lang="en-US" sz="2400" kern="1200" dirty="0">
                <a:solidFill>
                  <a:srgbClr val="000000"/>
                </a:solidFill>
                <a:latin typeface="+mn-lt"/>
                <a:ea typeface="+mn-ea"/>
                <a:cs typeface="+mn-cs"/>
              </a:rPr>
              <a:t>computer-generated </a:t>
            </a:r>
            <a:r>
              <a:rPr lang="en-US" sz="2400" b="1" kern="1200" dirty="0">
                <a:solidFill>
                  <a:srgbClr val="000000"/>
                </a:solidFill>
                <a:latin typeface="+mn-lt"/>
                <a:ea typeface="+mn-ea"/>
                <a:cs typeface="+mn-cs"/>
              </a:rPr>
              <a:t>virtual world </a:t>
            </a:r>
            <a:r>
              <a:rPr lang="en-US" sz="2400" kern="1200" dirty="0">
                <a:solidFill>
                  <a:srgbClr val="000000"/>
                </a:solidFill>
                <a:latin typeface="+mn-lt"/>
                <a:ea typeface="+mn-ea"/>
                <a:cs typeface="+mn-cs"/>
              </a:rPr>
              <a:t>with interactive digital objects.</a:t>
            </a:r>
          </a:p>
        </p:txBody>
      </p:sp>
    </p:spTree>
    <p:extLst>
      <p:ext uri="{BB962C8B-B14F-4D97-AF65-F5344CB8AC3E}">
        <p14:creationId xmlns:p14="http://schemas.microsoft.com/office/powerpoint/2010/main" val="217510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cs typeface="Times New Roman" panose="02020603050405020304" pitchFamily="18" charset="0"/>
              </a:rPr>
              <a:t>Digital Reality Devices </a:t>
            </a:r>
            <a:r>
              <a:rPr lang="en-US" sz="2000" b="0" kern="1200" dirty="0">
                <a:latin typeface="Times New Roman" panose="02020603050405020304" pitchFamily="18" charset="0"/>
                <a:cs typeface="Times New Roman" panose="02020603050405020304" pitchFamily="18" charset="0"/>
              </a:rPr>
              <a:t>(3 of 3)</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type="body" idx="1"/>
          </p:nvPr>
        </p:nvSpPr>
        <p:spPr>
          <a:xfrm>
            <a:off x="1981200" y="1600201"/>
            <a:ext cx="8229600" cy="821987"/>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a:p>
            <a:pPr marL="0" indent="0" defTabSz="685800">
              <a:buSzPts val="2400"/>
              <a:buNone/>
            </a:pPr>
            <a:r>
              <a:rPr lang="en-US" sz="2200" b="1" kern="1200" dirty="0">
                <a:solidFill>
                  <a:srgbClr val="000000"/>
                </a:solidFill>
                <a:latin typeface="+mn-lt"/>
                <a:ea typeface="+mn-ea"/>
                <a:cs typeface="+mn-cs"/>
              </a:rPr>
              <a:t>Figure 4-7</a:t>
            </a:r>
            <a:r>
              <a:rPr lang="en-US" sz="2200" kern="1200" dirty="0">
                <a:solidFill>
                  <a:srgbClr val="000000"/>
                </a:solidFill>
                <a:latin typeface="+mn-lt"/>
                <a:ea typeface="+mn-ea"/>
                <a:cs typeface="+mn-cs"/>
              </a:rPr>
              <a:t> Levels of Digital Reality</a:t>
            </a:r>
          </a:p>
        </p:txBody>
      </p:sp>
      <p:pic>
        <p:nvPicPr>
          <p:cNvPr id="5" name="Picture 4" descr="Table summarizing the levels of digital reality: augmented reality, mixed reality, and virtual reality.">
            <a:extLst>
              <a:ext uri="{FF2B5EF4-FFF2-40B4-BE49-F238E27FC236}">
                <a16:creationId xmlns:a16="http://schemas.microsoft.com/office/drawing/2014/main" id="{D34DB6F9-ABD0-4B52-89E5-74A0F11AB867}"/>
              </a:ext>
            </a:extLst>
          </p:cNvPr>
          <p:cNvPicPr>
            <a:picLocks noChangeAspect="1"/>
          </p:cNvPicPr>
          <p:nvPr/>
        </p:nvPicPr>
        <p:blipFill>
          <a:blip r:embed="rId2"/>
          <a:stretch>
            <a:fillRect/>
          </a:stretch>
        </p:blipFill>
        <p:spPr>
          <a:xfrm>
            <a:off x="1981201" y="2623869"/>
            <a:ext cx="8080617" cy="2962893"/>
          </a:xfrm>
          <a:prstGeom prst="rect">
            <a:avLst/>
          </a:prstGeom>
        </p:spPr>
      </p:pic>
    </p:spTree>
    <p:extLst>
      <p:ext uri="{BB962C8B-B14F-4D97-AF65-F5344CB8AC3E}">
        <p14:creationId xmlns:p14="http://schemas.microsoft.com/office/powerpoint/2010/main" val="3875883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Self-Driving Cars by 2021</a:t>
            </a:r>
            <a:endParaRPr lang="en-US" sz="2000" b="0" kern="1200" dirty="0">
              <a:latin typeface="Times New Roman" panose="02020603050405020304" pitchFamily="18" charset="0"/>
              <a:ea typeface="+mj-ea"/>
              <a:cs typeface="Times New Roman" panose="02020603050405020304" pitchFamily="18" charset="0"/>
            </a:endParaRPr>
          </a:p>
        </p:txBody>
      </p:sp>
      <p:sp>
        <p:nvSpPr>
          <p:cNvPr id="6" name="Text Placeholder 5"/>
          <p:cNvSpPr>
            <a:spLocks noGrp="1"/>
          </p:cNvSpPr>
          <p:nvPr>
            <p:ph idx="1"/>
          </p:nvPr>
        </p:nvSpPr>
        <p:spPr>
          <a:xfrm>
            <a:off x="1981201" y="1600200"/>
            <a:ext cx="4874319" cy="4255851"/>
          </a:xfrm>
        </p:spPr>
        <p:txBody>
          <a:bodyPr/>
          <a:lstStyle/>
          <a:p>
            <a:pPr marL="0" indent="0" defTabSz="685800">
              <a:spcAft>
                <a:spcPct val="0"/>
              </a:spcAft>
              <a:buSzPts val="2400"/>
              <a:buNone/>
              <a:tabLst>
                <a:tab pos="176213" algn="l"/>
              </a:tabLst>
            </a:pPr>
            <a:r>
              <a:rPr lang="en-US" sz="1400" dirty="0">
                <a:latin typeface="+mn-lt"/>
              </a:rPr>
              <a:t>4-2 How can new hardware affect competitive strategies?</a:t>
            </a:r>
          </a:p>
          <a:p>
            <a:pPr indent="-255600"/>
            <a:r>
              <a:rPr lang="en-US" sz="2000" dirty="0">
                <a:latin typeface="+mn-lt"/>
              </a:rPr>
              <a:t>Make things easier, cheaper, safer. </a:t>
            </a:r>
          </a:p>
          <a:p>
            <a:pPr indent="-255600"/>
            <a:r>
              <a:rPr lang="en-US" sz="2000" dirty="0">
                <a:latin typeface="+mn-lt"/>
              </a:rPr>
              <a:t>Automobile accidents may become a thing of the past.</a:t>
            </a:r>
          </a:p>
          <a:p>
            <a:pPr lvl="1" indent="-284400"/>
            <a:r>
              <a:rPr lang="en-US" sz="2000" dirty="0">
                <a:latin typeface="+mn-lt"/>
              </a:rPr>
              <a:t>Car insurance eliminated (?).</a:t>
            </a:r>
          </a:p>
          <a:p>
            <a:pPr indent="-255600"/>
            <a:r>
              <a:rPr lang="en-US" sz="2000" dirty="0">
                <a:latin typeface="+mn-lt"/>
              </a:rPr>
              <a:t>Eliminate need to have multiple cars.</a:t>
            </a:r>
          </a:p>
          <a:p>
            <a:pPr indent="-255600"/>
            <a:r>
              <a:rPr lang="en-US" sz="2000" dirty="0">
                <a:latin typeface="+mn-lt"/>
              </a:rPr>
              <a:t>Avoid costly traffic tickets, parking tickets, D</a:t>
            </a:r>
            <a:r>
              <a:rPr lang="en-US" sz="100" dirty="0">
                <a:latin typeface="+mn-lt"/>
              </a:rPr>
              <a:t> </a:t>
            </a:r>
            <a:r>
              <a:rPr lang="en-US" sz="2000" dirty="0">
                <a:latin typeface="+mn-lt"/>
              </a:rPr>
              <a:t>U</a:t>
            </a:r>
            <a:r>
              <a:rPr lang="en-US" sz="100" dirty="0">
                <a:latin typeface="+mn-lt"/>
              </a:rPr>
              <a:t> </a:t>
            </a:r>
            <a:r>
              <a:rPr lang="en-US" sz="2000" dirty="0">
                <a:latin typeface="+mn-lt"/>
              </a:rPr>
              <a:t>I citations.</a:t>
            </a:r>
          </a:p>
        </p:txBody>
      </p:sp>
      <p:sp>
        <p:nvSpPr>
          <p:cNvPr id="9" name="Content Placeholder 8"/>
          <p:cNvSpPr>
            <a:spLocks noGrp="1"/>
          </p:cNvSpPr>
          <p:nvPr>
            <p:ph idx="13"/>
          </p:nvPr>
        </p:nvSpPr>
        <p:spPr>
          <a:xfrm>
            <a:off x="6936131" y="1997014"/>
            <a:ext cx="3371801" cy="707571"/>
          </a:xfrm>
        </p:spPr>
        <p:txBody>
          <a:bodyPr/>
          <a:lstStyle/>
          <a:p>
            <a:pPr marL="0" indent="0">
              <a:buNone/>
            </a:pPr>
            <a:r>
              <a:rPr lang="en-US" sz="2000" b="1" dirty="0">
                <a:solidFill>
                  <a:schemeClr val="tx1"/>
                </a:solidFill>
                <a:latin typeface="+mn-lt"/>
              </a:rPr>
              <a:t>Figure 4-9</a:t>
            </a:r>
            <a:r>
              <a:rPr lang="en-US" sz="2000" dirty="0">
                <a:solidFill>
                  <a:schemeClr val="tx1"/>
                </a:solidFill>
                <a:latin typeface="+mn-lt"/>
              </a:rPr>
              <a:t> Future Cars Will Drive Themselves</a:t>
            </a:r>
          </a:p>
        </p:txBody>
      </p:sp>
      <p:sp>
        <p:nvSpPr>
          <p:cNvPr id="10" name="Content Placeholder 9"/>
          <p:cNvSpPr>
            <a:spLocks noGrp="1"/>
          </p:cNvSpPr>
          <p:nvPr>
            <p:ph idx="14"/>
          </p:nvPr>
        </p:nvSpPr>
        <p:spPr>
          <a:xfrm>
            <a:off x="6936131" y="5204651"/>
            <a:ext cx="3284714" cy="433875"/>
          </a:xfrm>
        </p:spPr>
        <p:txBody>
          <a:bodyPr/>
          <a:lstStyle/>
          <a:p>
            <a:pPr marL="0" indent="0">
              <a:buNone/>
            </a:pPr>
            <a:r>
              <a:rPr lang="en-US" b="1" dirty="0">
                <a:solidFill>
                  <a:schemeClr val="tx1"/>
                </a:solidFill>
                <a:latin typeface="+mn-lt"/>
              </a:rPr>
              <a:t>Source</a:t>
            </a:r>
            <a:r>
              <a:rPr lang="en-US" dirty="0">
                <a:solidFill>
                  <a:schemeClr val="tx1"/>
                </a:solidFill>
                <a:latin typeface="+mn-lt"/>
              </a:rPr>
              <a:t>: Dan Race/Shutterstock</a:t>
            </a:r>
          </a:p>
        </p:txBody>
      </p:sp>
    </p:spTree>
    <p:extLst>
      <p:ext uri="{BB962C8B-B14F-4D97-AF65-F5344CB8AC3E}">
        <p14:creationId xmlns:p14="http://schemas.microsoft.com/office/powerpoint/2010/main" val="283550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Self-Driving Cars Will Disrupt Businesses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a:p>
            <a:pPr marL="255651" indent="-255651" defTabSz="685800">
              <a:spcAft>
                <a:spcPct val="0"/>
              </a:spcAft>
              <a:buSzPts val="2400"/>
            </a:pPr>
            <a:r>
              <a:rPr lang="en-US" sz="2400" kern="1200" dirty="0">
                <a:solidFill>
                  <a:srgbClr val="000000"/>
                </a:solidFill>
                <a:latin typeface="+mn-lt"/>
                <a:ea typeface="+mn-ea"/>
                <a:cs typeface="+mn-cs"/>
              </a:rPr>
              <a:t>Auto sales—Fewer cars on road may mean fewer cars sold.</a:t>
            </a:r>
          </a:p>
          <a:p>
            <a:pPr marL="255651" indent="-255651" defTabSz="685800">
              <a:spcAft>
                <a:spcPct val="0"/>
              </a:spcAft>
              <a:buSzPts val="2400"/>
            </a:pPr>
            <a:r>
              <a:rPr lang="en-US" sz="2400" kern="1200" dirty="0">
                <a:solidFill>
                  <a:srgbClr val="000000"/>
                </a:solidFill>
                <a:latin typeface="+mn-lt"/>
                <a:ea typeface="+mn-ea"/>
                <a:cs typeface="+mn-cs"/>
              </a:rPr>
              <a:t>Also fewer auto loans, fewer auto insurance policies, and fewer collision repair shops.</a:t>
            </a:r>
          </a:p>
          <a:p>
            <a:pPr marL="255651" indent="-255651" defTabSz="685800">
              <a:spcAft>
                <a:spcPct val="0"/>
              </a:spcAft>
              <a:buSzPts val="2400"/>
            </a:pPr>
            <a:r>
              <a:rPr lang="en-US" sz="2400" kern="1200" dirty="0">
                <a:solidFill>
                  <a:srgbClr val="000000"/>
                </a:solidFill>
                <a:latin typeface="+mn-lt"/>
                <a:ea typeface="+mn-ea"/>
                <a:cs typeface="+mn-cs"/>
              </a:rPr>
              <a:t>More jobs for engineers, programmers, systems designers.</a:t>
            </a:r>
          </a:p>
          <a:p>
            <a:pPr marL="255651" indent="-255651" defTabSz="685800">
              <a:spcAft>
                <a:spcPct val="0"/>
              </a:spcAft>
              <a:buSzPts val="2400"/>
            </a:pPr>
            <a:r>
              <a:rPr lang="en-US" sz="2400" kern="1200" dirty="0">
                <a:solidFill>
                  <a:srgbClr val="000000"/>
                </a:solidFill>
                <a:latin typeface="+mn-lt"/>
                <a:ea typeface="+mn-ea"/>
                <a:cs typeface="+mn-cs"/>
              </a:rPr>
              <a:t>More computer hardware, sensors, and cameras in vehicles.</a:t>
            </a:r>
          </a:p>
        </p:txBody>
      </p:sp>
    </p:spTree>
    <p:extLst>
      <p:ext uri="{BB962C8B-B14F-4D97-AF65-F5344CB8AC3E}">
        <p14:creationId xmlns:p14="http://schemas.microsoft.com/office/powerpoint/2010/main" val="273731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New from C</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E</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S 2019</a:t>
            </a:r>
          </a:p>
        </p:txBody>
      </p:sp>
      <p:sp>
        <p:nvSpPr>
          <p:cNvPr id="4" name="Text Placeholder 3"/>
          <p:cNvSpPr>
            <a:spLocks noGrp="1"/>
          </p:cNvSpPr>
          <p:nvPr>
            <p:ph type="body" idx="1"/>
          </p:nvPr>
        </p:nvSpPr>
        <p:spPr>
          <a:xfrm>
            <a:off x="1981200" y="1600200"/>
            <a:ext cx="8229600" cy="4684486"/>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So What?</a:t>
            </a:r>
          </a:p>
          <a:p>
            <a:pPr marL="255651" indent="-255651" defTabSz="685800">
              <a:spcAft>
                <a:spcPct val="0"/>
              </a:spcAft>
              <a:buSzPts val="2400"/>
            </a:pPr>
            <a:r>
              <a:rPr lang="en-US" sz="2400" kern="1200" dirty="0">
                <a:solidFill>
                  <a:srgbClr val="000000"/>
                </a:solidFill>
                <a:latin typeface="+mn-lt"/>
                <a:ea typeface="+mn-ea"/>
                <a:cs typeface="+mn-cs"/>
              </a:rPr>
              <a:t>LG Signature OLED TV R—A Roll-up TV</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mn-lt"/>
                <a:ea typeface="+mn-ea"/>
                <a:cs typeface="+mn-cs"/>
              </a:rPr>
              <a:t>A 65-inch 4K TV rolls up out of a silver box that doubles as a sound bar.</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mn-lt"/>
                <a:ea typeface="+mn-ea"/>
                <a:cs typeface="+mn-cs"/>
              </a:rPr>
              <a:t>A super-thin, super-light TV that comes rolled up in a smallish rectangle.</a:t>
            </a:r>
          </a:p>
          <a:p>
            <a:pPr marL="255651" indent="-255651" defTabSz="685800">
              <a:spcAft>
                <a:spcPct val="0"/>
              </a:spcAft>
              <a:buSzPts val="2400"/>
            </a:pPr>
            <a:r>
              <a:rPr lang="en-US" sz="2400" kern="1200" dirty="0">
                <a:solidFill>
                  <a:srgbClr val="000000"/>
                </a:solidFill>
                <a:latin typeface="+mn-lt"/>
                <a:ea typeface="+mn-ea"/>
                <a:cs typeface="+mn-cs"/>
              </a:rPr>
              <a:t>Harley-Davidson LiveWire—An all-electric motorcycle</a:t>
            </a:r>
          </a:p>
          <a:p>
            <a:pPr marL="743001" lvl="1" indent="-255651" defTabSz="685800">
              <a:spcAft>
                <a:spcPct val="0"/>
              </a:spcAft>
              <a:buSzPts val="2400"/>
            </a:pPr>
            <a:r>
              <a:rPr lang="en-US" sz="2400" kern="1200" dirty="0">
                <a:solidFill>
                  <a:srgbClr val="000000"/>
                </a:solidFill>
                <a:latin typeface="+mn-lt"/>
                <a:ea typeface="+mn-ea"/>
                <a:cs typeface="+mn-cs"/>
              </a:rPr>
              <a:t>No noise, 0 to 60 mph in 3.5 secs, 200 mile range</a:t>
            </a:r>
          </a:p>
          <a:p>
            <a:pPr marL="255651" indent="-255651" defTabSz="685800">
              <a:spcAft>
                <a:spcPct val="0"/>
              </a:spcAft>
              <a:buSzPts val="2400"/>
            </a:pPr>
            <a:r>
              <a:rPr lang="en-US" sz="2400" kern="1200" dirty="0">
                <a:solidFill>
                  <a:srgbClr val="000000"/>
                </a:solidFill>
                <a:latin typeface="+mn-lt"/>
                <a:ea typeface="+mn-ea"/>
                <a:cs typeface="+mn-cs"/>
              </a:rPr>
              <a:t>Jabra Elite noise-cancelling headphones</a:t>
            </a:r>
          </a:p>
          <a:p>
            <a:pPr marL="743001" lvl="1" indent="-255651" defTabSz="685800">
              <a:spcAft>
                <a:spcPct val="0"/>
              </a:spcAft>
              <a:buSzPts val="2400"/>
            </a:pPr>
            <a:r>
              <a:rPr lang="en-US" sz="2400" kern="1200" dirty="0">
                <a:solidFill>
                  <a:srgbClr val="000000"/>
                </a:solidFill>
                <a:latin typeface="+mn-lt"/>
                <a:ea typeface="+mn-ea"/>
                <a:cs typeface="+mn-cs"/>
              </a:rPr>
              <a:t>Uses AI to monitor the environment and adjust automatically</a:t>
            </a:r>
          </a:p>
        </p:txBody>
      </p:sp>
    </p:spTree>
    <p:extLst>
      <p:ext uri="{BB962C8B-B14F-4D97-AF65-F5344CB8AC3E}">
        <p14:creationId xmlns:p14="http://schemas.microsoft.com/office/powerpoint/2010/main" val="376225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is the AI project going?” </a:t>
            </a:r>
          </a:p>
        </p:txBody>
      </p:sp>
      <p:sp>
        <p:nvSpPr>
          <p:cNvPr id="3" name="Text Placeholder 2"/>
          <p:cNvSpPr>
            <a:spLocks noGrp="1"/>
          </p:cNvSpPr>
          <p:nvPr>
            <p:ph type="body" idx="1"/>
          </p:nvPr>
        </p:nvSpPr>
        <p:spPr/>
        <p:txBody>
          <a:bodyPr wrap="square" lIns="91425" tIns="91425" rIns="91425" bIns="91425" anchor="t" anchorCtr="0">
            <a:noAutofit/>
          </a:bodyPr>
          <a:lstStyle/>
          <a:p>
            <a:pPr marL="255651" indent="-255651" defTabSz="685800">
              <a:spcAft>
                <a:spcPct val="0"/>
              </a:spcAft>
              <a:tabLst/>
            </a:pPr>
            <a:r>
              <a:rPr lang="en-US" sz="2200" kern="1200" dirty="0">
                <a:solidFill>
                  <a:srgbClr val="000000"/>
                </a:solidFill>
                <a:latin typeface="Arial (Body)"/>
                <a:ea typeface="+mn-ea"/>
                <a:cs typeface="+mn-cs"/>
              </a:rPr>
              <a:t>eHermes investigating using AI to improve operational efficiency</a:t>
            </a:r>
          </a:p>
          <a:p>
            <a:pPr marL="743001" lvl="1" indent="-255651" defTabSz="685800">
              <a:spcAft>
                <a:spcPct val="0"/>
              </a:spcAft>
            </a:pPr>
            <a:r>
              <a:rPr lang="en-US" sz="2200" kern="1200" dirty="0">
                <a:solidFill>
                  <a:srgbClr val="000000"/>
                </a:solidFill>
                <a:latin typeface="Arial (Body)"/>
                <a:ea typeface="+mn-ea"/>
                <a:cs typeface="+mn-cs"/>
              </a:rPr>
              <a:t>Cut costs by 20% and double efficiency</a:t>
            </a:r>
          </a:p>
          <a:p>
            <a:pPr marL="255651" indent="-255651" defTabSz="685800">
              <a:spcAft>
                <a:spcPct val="0"/>
              </a:spcAft>
              <a:tabLst/>
            </a:pPr>
            <a:r>
              <a:rPr lang="en-US" sz="2200" kern="1200" dirty="0">
                <a:solidFill>
                  <a:srgbClr val="000000"/>
                </a:solidFill>
                <a:latin typeface="Arial (Body)"/>
                <a:ea typeface="+mn-ea"/>
                <a:cs typeface="+mn-cs"/>
              </a:rPr>
              <a:t>Going much more slowly than anticipated</a:t>
            </a:r>
          </a:p>
          <a:p>
            <a:pPr marL="743001" lvl="1" indent="-255651" defTabSz="685800">
              <a:spcAft>
                <a:spcPct val="0"/>
              </a:spcAft>
            </a:pPr>
            <a:r>
              <a:rPr lang="en-US" sz="2200" kern="1200" dirty="0">
                <a:solidFill>
                  <a:srgbClr val="000000"/>
                </a:solidFill>
                <a:latin typeface="Arial (Body)"/>
                <a:ea typeface="+mn-ea"/>
                <a:cs typeface="+mn-cs"/>
              </a:rPr>
              <a:t>Employee expertise is self-driving vehicles, not AI</a:t>
            </a:r>
          </a:p>
          <a:p>
            <a:pPr marL="255651" indent="-255651" defTabSz="685800">
              <a:spcAft>
                <a:spcPct val="0"/>
              </a:spcAft>
              <a:tabLst/>
            </a:pPr>
            <a:r>
              <a:rPr lang="en-US" sz="2200" kern="1200" dirty="0">
                <a:solidFill>
                  <a:srgbClr val="000000"/>
                </a:solidFill>
                <a:latin typeface="Arial (Body)"/>
                <a:ea typeface="+mn-ea"/>
                <a:cs typeface="+mn-cs"/>
              </a:rPr>
              <a:t>Not enough data to train the AI</a:t>
            </a:r>
          </a:p>
          <a:p>
            <a:pPr marL="743001" lvl="1" indent="-255651" defTabSz="685800">
              <a:spcAft>
                <a:spcPct val="0"/>
              </a:spcAft>
            </a:pPr>
            <a:r>
              <a:rPr lang="en-US" sz="2200" kern="1200" dirty="0">
                <a:solidFill>
                  <a:srgbClr val="000000"/>
                </a:solidFill>
                <a:latin typeface="Arial (Body)"/>
                <a:ea typeface="+mn-ea"/>
                <a:cs typeface="+mn-cs"/>
              </a:rPr>
              <a:t>Data patterns constantly shifting</a:t>
            </a:r>
          </a:p>
          <a:p>
            <a:pPr marL="743001" lvl="1" indent="-255651" defTabSz="685800">
              <a:spcAft>
                <a:spcPct val="0"/>
              </a:spcAft>
            </a:pPr>
            <a:r>
              <a:rPr lang="en-US" sz="2200" kern="1200" dirty="0">
                <a:solidFill>
                  <a:srgbClr val="000000"/>
                </a:solidFill>
                <a:latin typeface="Arial (Body)"/>
                <a:ea typeface="+mn-ea"/>
                <a:cs typeface="+mn-cs"/>
              </a:rPr>
              <a:t>Need to hire team of AI experts</a:t>
            </a:r>
          </a:p>
          <a:p>
            <a:pPr marL="255651" indent="-255651" defTabSz="685800">
              <a:spcAft>
                <a:spcPct val="0"/>
              </a:spcAft>
              <a:tabLst/>
            </a:pPr>
            <a:r>
              <a:rPr lang="en-US" sz="2200" kern="1200" dirty="0">
                <a:solidFill>
                  <a:srgbClr val="000000"/>
                </a:solidFill>
                <a:latin typeface="Arial (Body)"/>
                <a:ea typeface="+mn-ea"/>
                <a:cs typeface="+mn-cs"/>
              </a:rPr>
              <a:t>Frustrating being on the “bleeding edge”</a:t>
            </a:r>
          </a:p>
        </p:txBody>
      </p:sp>
    </p:spTree>
    <p:extLst>
      <p:ext uri="{BB962C8B-B14F-4D97-AF65-F5344CB8AC3E}">
        <p14:creationId xmlns:p14="http://schemas.microsoft.com/office/powerpoint/2010/main" val="3836123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3D Printing</a:t>
            </a:r>
            <a:endParaRPr lang="en-US" sz="2000" b="0" kern="1200" dirty="0">
              <a:latin typeface="Times New Roman" panose="02020603050405020304" pitchFamily="18" charset="0"/>
              <a:ea typeface="+mj-ea"/>
              <a:cs typeface="Times New Roman" panose="02020603050405020304" pitchFamily="18" charset="0"/>
            </a:endParaRPr>
          </a:p>
        </p:txBody>
      </p:sp>
      <p:sp>
        <p:nvSpPr>
          <p:cNvPr id="4" name="Content Placeholder 3"/>
          <p:cNvSpPr>
            <a:spLocks noGrp="1"/>
          </p:cNvSpPr>
          <p:nvPr>
            <p:ph idx="1"/>
          </p:nvPr>
        </p:nvSpPr>
        <p:spPr>
          <a:xfrm>
            <a:off x="1981201" y="1600200"/>
            <a:ext cx="4826000" cy="4323945"/>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dirty="0">
                <a:latin typeface="+mn-lt"/>
              </a:rPr>
              <a:t>4-2 How can new hardware affect competitive strategies?</a:t>
            </a:r>
          </a:p>
          <a:p>
            <a:pPr marL="255651" indent="-255651" defTabSz="685800">
              <a:spcAft>
                <a:spcPct val="0"/>
              </a:spcAft>
            </a:pPr>
            <a:r>
              <a:rPr lang="en-US" sz="2200" kern="1200" dirty="0">
                <a:solidFill>
                  <a:srgbClr val="000000"/>
                </a:solidFill>
                <a:latin typeface="Arial (Body)"/>
                <a:ea typeface="+mn-ea"/>
                <a:cs typeface="+mn-cs"/>
              </a:rPr>
              <a:t>Plastics, metals, wood, ceramics, foods, biological material.</a:t>
            </a:r>
          </a:p>
          <a:p>
            <a:pPr marL="255651" indent="-255651" defTabSz="685800">
              <a:spcAft>
                <a:spcPct val="0"/>
              </a:spcAft>
            </a:pPr>
            <a:r>
              <a:rPr lang="en-US" sz="2200" kern="1200" dirty="0">
                <a:solidFill>
                  <a:srgbClr val="000000"/>
                </a:solidFill>
                <a:latin typeface="Arial (Body)"/>
                <a:ea typeface="+mn-ea"/>
                <a:cs typeface="+mn-cs"/>
              </a:rPr>
              <a:t>Opportunities in aerospace, defense, automotive, entertainment, and healthcare industries.</a:t>
            </a:r>
          </a:p>
          <a:p>
            <a:pPr marL="255651" indent="-255651" defTabSz="685800">
              <a:spcAft>
                <a:spcPct val="0"/>
              </a:spcAft>
            </a:pPr>
            <a:r>
              <a:rPr lang="en-US" sz="2200" kern="1200" dirty="0">
                <a:solidFill>
                  <a:srgbClr val="000000"/>
                </a:solidFill>
                <a:latin typeface="Arial (Body)"/>
                <a:ea typeface="+mn-ea"/>
                <a:cs typeface="+mn-cs"/>
              </a:rPr>
              <a:t>What happens when 3D print extra-large objects like cars, airplanes, boats, houses, drones, etc. becomes possible?</a:t>
            </a:r>
          </a:p>
        </p:txBody>
      </p:sp>
      <p:sp>
        <p:nvSpPr>
          <p:cNvPr id="7" name="Content Placeholder 6"/>
          <p:cNvSpPr>
            <a:spLocks noGrp="1"/>
          </p:cNvSpPr>
          <p:nvPr>
            <p:ph idx="13"/>
          </p:nvPr>
        </p:nvSpPr>
        <p:spPr>
          <a:xfrm>
            <a:off x="6904480" y="2029529"/>
            <a:ext cx="3261257" cy="437628"/>
          </a:xfrm>
        </p:spPr>
        <p:txBody>
          <a:bodyPr/>
          <a:lstStyle/>
          <a:p>
            <a:pPr marL="0" indent="0">
              <a:buNone/>
            </a:pPr>
            <a:r>
              <a:rPr lang="en-US" sz="2000" b="1" dirty="0">
                <a:solidFill>
                  <a:schemeClr val="tx1"/>
                </a:solidFill>
                <a:latin typeface="+mn-lt"/>
              </a:rPr>
              <a:t>Figure 4-10 </a:t>
            </a:r>
            <a:r>
              <a:rPr lang="en-US" sz="2000" dirty="0">
                <a:solidFill>
                  <a:schemeClr val="tx1"/>
                </a:solidFill>
                <a:latin typeface="+mn-lt"/>
              </a:rPr>
              <a:t>3D Printer</a:t>
            </a:r>
          </a:p>
        </p:txBody>
      </p:sp>
      <p:sp>
        <p:nvSpPr>
          <p:cNvPr id="8" name="Content Placeholder 7"/>
          <p:cNvSpPr>
            <a:spLocks noGrp="1"/>
          </p:cNvSpPr>
          <p:nvPr>
            <p:ph idx="14"/>
          </p:nvPr>
        </p:nvSpPr>
        <p:spPr>
          <a:xfrm>
            <a:off x="6904480" y="4749736"/>
            <a:ext cx="3261257" cy="581393"/>
          </a:xfrm>
        </p:spPr>
        <p:txBody>
          <a:bodyPr/>
          <a:lstStyle/>
          <a:p>
            <a:pPr marL="0" indent="0">
              <a:buNone/>
            </a:pPr>
            <a:r>
              <a:rPr lang="en-US" b="1" dirty="0">
                <a:solidFill>
                  <a:schemeClr val="tx1"/>
                </a:solidFill>
                <a:latin typeface="+mn-lt"/>
              </a:rPr>
              <a:t>Source</a:t>
            </a:r>
            <a:r>
              <a:rPr lang="en-US" dirty="0">
                <a:solidFill>
                  <a:schemeClr val="tx1"/>
                </a:solidFill>
                <a:latin typeface="+mn-lt"/>
              </a:rPr>
              <a:t>: </a:t>
            </a:r>
            <a:r>
              <a:rPr lang="en-US" dirty="0" err="1">
                <a:solidFill>
                  <a:schemeClr val="tx1"/>
                </a:solidFill>
                <a:latin typeface="+mn-lt"/>
              </a:rPr>
              <a:t>Seraficus</a:t>
            </a:r>
            <a:r>
              <a:rPr lang="en-US" dirty="0">
                <a:solidFill>
                  <a:schemeClr val="tx1"/>
                </a:solidFill>
                <a:latin typeface="+mn-lt"/>
              </a:rPr>
              <a:t>/Getty Images</a:t>
            </a:r>
          </a:p>
        </p:txBody>
      </p:sp>
    </p:spTree>
    <p:extLst>
      <p:ext uri="{BB962C8B-B14F-4D97-AF65-F5344CB8AC3E}">
        <p14:creationId xmlns:p14="http://schemas.microsoft.com/office/powerpoint/2010/main" val="41891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Existing 3D Printing Examples</a:t>
            </a:r>
          </a:p>
        </p:txBody>
      </p:sp>
      <p:sp>
        <p:nvSpPr>
          <p:cNvPr id="4" name="Text Placeholder 3"/>
          <p:cNvSpPr>
            <a:spLocks noGrp="1"/>
          </p:cNvSpPr>
          <p:nvPr>
            <p:ph type="body" idx="1"/>
          </p:nvPr>
        </p:nvSpPr>
        <p:spPr/>
        <p:txBody>
          <a:bodyPr/>
          <a:lstStyle/>
          <a:p>
            <a:pPr marL="0" lvl="2" indent="0">
              <a:spcBef>
                <a:spcPts val="1500"/>
              </a:spcBef>
              <a:buNone/>
            </a:pPr>
            <a:r>
              <a:rPr lang="en-US" sz="1400" dirty="0">
                <a:latin typeface="+mn-lt"/>
              </a:rPr>
              <a:t>4-2 How can new hardware affect competitive strategies?</a:t>
            </a:r>
          </a:p>
          <a:p>
            <a:r>
              <a:rPr lang="en-US" sz="2400" dirty="0">
                <a:solidFill>
                  <a:schemeClr val="tx1"/>
                </a:solidFill>
                <a:latin typeface="+mn-lt"/>
              </a:rPr>
              <a:t>Nike Flyprint Running Shoes</a:t>
            </a:r>
          </a:p>
          <a:p>
            <a:pPr lvl="1"/>
            <a:r>
              <a:rPr lang="en-US" sz="2400" dirty="0">
                <a:solidFill>
                  <a:schemeClr val="tx1"/>
                </a:solidFill>
                <a:latin typeface="+mn-lt"/>
              </a:rPr>
              <a:t>World-record setting marathon runner Eliud Kipchoge competes in 3D printed shoes custom designed by Nike</a:t>
            </a:r>
          </a:p>
        </p:txBody>
      </p:sp>
    </p:spTree>
    <p:extLst>
      <p:ext uri="{BB962C8B-B14F-4D97-AF65-F5344CB8AC3E}">
        <p14:creationId xmlns:p14="http://schemas.microsoft.com/office/powerpoint/2010/main" val="412103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Cryptocurrencies</a:t>
            </a:r>
          </a:p>
        </p:txBody>
      </p:sp>
      <p:sp>
        <p:nvSpPr>
          <p:cNvPr id="4" name="Text Placeholder 3"/>
          <p:cNvSpPr>
            <a:spLocks noGrp="1"/>
          </p:cNvSpPr>
          <p:nvPr>
            <p:ph type="body" idx="1"/>
          </p:nvPr>
        </p:nvSpPr>
        <p:spPr>
          <a:xfrm>
            <a:off x="1981200" y="1600201"/>
            <a:ext cx="8229600" cy="418381"/>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4-2 How can new hardware affect competitive strategies?</a:t>
            </a:r>
          </a:p>
        </p:txBody>
      </p:sp>
      <p:sp>
        <p:nvSpPr>
          <p:cNvPr id="3" name="TextBox 2">
            <a:extLst>
              <a:ext uri="{FF2B5EF4-FFF2-40B4-BE49-F238E27FC236}">
                <a16:creationId xmlns:a16="http://schemas.microsoft.com/office/drawing/2014/main" id="{8AC237B2-B5B9-42C0-A5D6-1F73304C7A7A}"/>
              </a:ext>
            </a:extLst>
          </p:cNvPr>
          <p:cNvSpPr txBox="1"/>
          <p:nvPr/>
        </p:nvSpPr>
        <p:spPr>
          <a:xfrm>
            <a:off x="2145102" y="2122100"/>
            <a:ext cx="8065698" cy="4147289"/>
          </a:xfrm>
          <a:prstGeom prst="rect">
            <a:avLst/>
          </a:prstGeom>
          <a:noFill/>
        </p:spPr>
        <p:txBody>
          <a:bodyPr wrap="square" rtlCol="0">
            <a:spAutoFit/>
          </a:bodyPr>
          <a:lstStyle/>
          <a:p>
            <a:pPr marL="255651" indent="-255651" defTabSz="685800">
              <a:spcBef>
                <a:spcPts val="1500"/>
              </a:spcBef>
              <a:spcAft>
                <a:spcPct val="0"/>
              </a:spcAft>
              <a:buClr>
                <a:srgbClr val="007FA3"/>
              </a:buClr>
              <a:buSzPts val="2400"/>
              <a:buFont typeface="Arial" panose="020B0604020202020204" pitchFamily="34" charset="0"/>
              <a:buChar char="•"/>
              <a:tabLst>
                <a:tab pos="176213" algn="l"/>
              </a:tabLst>
            </a:pPr>
            <a:r>
              <a:rPr lang="en-US" sz="2400" kern="1200" dirty="0">
                <a:latin typeface="+mn-lt"/>
                <a:ea typeface="+mn-ea"/>
                <a:cs typeface="+mn-cs"/>
              </a:rPr>
              <a:t>Digital-only currencies (like Bitcoin)</a:t>
            </a:r>
          </a:p>
          <a:p>
            <a:pPr marL="741600" lvl="1" indent="-284400" defTabSz="685800">
              <a:spcBef>
                <a:spcPts val="600"/>
              </a:spcBef>
              <a:spcAft>
                <a:spcPct val="0"/>
              </a:spcAft>
              <a:buClr>
                <a:srgbClr val="007FA3"/>
              </a:buClr>
              <a:buSzPts val="2400"/>
              <a:buFont typeface="Arial" panose="020B0604020202020204" pitchFamily="34" charset="0"/>
              <a:buChar char="–"/>
            </a:pPr>
            <a:r>
              <a:rPr lang="en-US" sz="2400" kern="1200" dirty="0">
                <a:latin typeface="+mn-lt"/>
                <a:ea typeface="+mn-ea"/>
                <a:cs typeface="+mn-cs"/>
              </a:rPr>
              <a:t>Use cryptographic protections to manage and record secure transactions</a:t>
            </a:r>
          </a:p>
          <a:p>
            <a:pPr marL="255651" indent="-255651" defTabSz="685800">
              <a:spcBef>
                <a:spcPts val="1500"/>
              </a:spcBef>
              <a:spcAft>
                <a:spcPct val="0"/>
              </a:spcAft>
              <a:buClr>
                <a:srgbClr val="007FA3"/>
              </a:buClr>
              <a:buSzPts val="2400"/>
              <a:buFont typeface="Arial" panose="020B0604020202020204" pitchFamily="34" charset="0"/>
              <a:buChar char="•"/>
              <a:tabLst>
                <a:tab pos="176213" algn="l"/>
              </a:tabLst>
            </a:pPr>
            <a:r>
              <a:rPr lang="en-US" sz="2400" kern="1200" dirty="0">
                <a:latin typeface="+mn-lt"/>
                <a:ea typeface="+mn-ea"/>
                <a:cs typeface="+mn-cs"/>
              </a:rPr>
              <a:t>Benefits: faster, easier, few to no fees</a:t>
            </a:r>
          </a:p>
          <a:p>
            <a:pPr marL="741600" lvl="1" indent="-284400" defTabSz="685800">
              <a:spcBef>
                <a:spcPts val="600"/>
              </a:spcBef>
              <a:spcAft>
                <a:spcPct val="0"/>
              </a:spcAft>
              <a:buClr>
                <a:srgbClr val="007FA3"/>
              </a:buClr>
              <a:buSzPts val="2400"/>
              <a:buFont typeface="Arial" panose="020B0604020202020204" pitchFamily="34" charset="0"/>
              <a:buChar char="–"/>
            </a:pPr>
            <a:r>
              <a:rPr lang="en-US" sz="2400" kern="1200" dirty="0">
                <a:latin typeface="+mn-lt"/>
                <a:ea typeface="+mn-ea"/>
                <a:cs typeface="+mn-cs"/>
              </a:rPr>
              <a:t>Governments can’t monitor, tax, seize</a:t>
            </a:r>
          </a:p>
          <a:p>
            <a:pPr marL="255651" indent="-255651" defTabSz="685800">
              <a:spcBef>
                <a:spcPts val="1500"/>
              </a:spcBef>
              <a:spcAft>
                <a:spcPct val="0"/>
              </a:spcAft>
              <a:buClr>
                <a:srgbClr val="007FA3"/>
              </a:buClr>
              <a:buSzPts val="2400"/>
              <a:buFont typeface="Arial" panose="020B0604020202020204" pitchFamily="34" charset="0"/>
              <a:buChar char="•"/>
              <a:tabLst>
                <a:tab pos="176213" algn="l"/>
              </a:tabLst>
            </a:pPr>
            <a:r>
              <a:rPr lang="en-US" sz="2400" kern="1200" dirty="0">
                <a:latin typeface="+mn-lt"/>
                <a:ea typeface="+mn-ea"/>
                <a:cs typeface="+mn-cs"/>
              </a:rPr>
              <a:t>Risks: price volatility, not accepted everywhere, bad reputation (organized crime(?)) </a:t>
            </a:r>
          </a:p>
          <a:p>
            <a:pPr marL="255651" indent="-255651" defTabSz="685800">
              <a:spcBef>
                <a:spcPts val="1500"/>
              </a:spcBef>
              <a:spcAft>
                <a:spcPct val="0"/>
              </a:spcAft>
              <a:buClr>
                <a:srgbClr val="007FA3"/>
              </a:buClr>
              <a:buSzPts val="2400"/>
              <a:buFont typeface="Arial" panose="020B0604020202020204" pitchFamily="34" charset="0"/>
              <a:buChar char="•"/>
              <a:tabLst>
                <a:tab pos="176213" algn="l"/>
              </a:tabLst>
            </a:pPr>
            <a:r>
              <a:rPr lang="en-US" sz="2400" kern="1200" dirty="0">
                <a:latin typeface="+mn-lt"/>
                <a:ea typeface="+mn-ea"/>
                <a:cs typeface="+mn-cs"/>
              </a:rPr>
              <a:t>Future: Blockchain—underlying technology, making all types of transactions more secure </a:t>
            </a:r>
          </a:p>
        </p:txBody>
      </p:sp>
    </p:spTree>
    <p:extLst>
      <p:ext uri="{BB962C8B-B14F-4D97-AF65-F5344CB8AC3E}">
        <p14:creationId xmlns:p14="http://schemas.microsoft.com/office/powerpoint/2010/main" val="1693392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Categories of Computer Software</a:t>
            </a:r>
          </a:p>
        </p:txBody>
      </p:sp>
      <p:sp>
        <p:nvSpPr>
          <p:cNvPr id="3" name="Text Placeholder 2"/>
          <p:cNvSpPr>
            <a:spLocks noGrp="1"/>
          </p:cNvSpPr>
          <p:nvPr>
            <p:ph type="body" idx="1"/>
          </p:nvPr>
        </p:nvSpPr>
        <p:spPr>
          <a:xfrm>
            <a:off x="1981200" y="1600201"/>
            <a:ext cx="8229600" cy="849701"/>
          </a:xfrm>
        </p:spPr>
        <p:txBody>
          <a:bodyPr/>
          <a:lstStyle/>
          <a:p>
            <a:pPr marL="0" indent="0" defTabSz="685800">
              <a:spcAft>
                <a:spcPct val="0"/>
              </a:spcAft>
              <a:buSzPts val="2400"/>
              <a:buNone/>
            </a:pPr>
            <a:r>
              <a:rPr lang="en-US" sz="1400" dirty="0">
                <a:latin typeface="+mn-lt"/>
              </a:rPr>
              <a:t>4-3 What do business professionals need to know about software?</a:t>
            </a:r>
          </a:p>
          <a:p>
            <a:pPr marL="0" indent="0" defTabSz="685800">
              <a:spcAft>
                <a:spcPct val="0"/>
              </a:spcAft>
              <a:buSzPts val="2400"/>
              <a:buNone/>
            </a:pPr>
            <a:r>
              <a:rPr lang="en-US" sz="2200" b="1" dirty="0">
                <a:latin typeface="+mn-lt"/>
              </a:rPr>
              <a:t>Figure 4-11</a:t>
            </a:r>
            <a:r>
              <a:rPr lang="en-US" sz="2200" dirty="0">
                <a:latin typeface="+mn-lt"/>
              </a:rPr>
              <a:t> Categories of Computer Software</a:t>
            </a:r>
          </a:p>
        </p:txBody>
      </p:sp>
      <p:pic>
        <p:nvPicPr>
          <p:cNvPr id="5" name="Picture 4" descr="Table listing categories of computer software: operating systems for clients and servers, and application programs for clients and servers.">
            <a:extLst>
              <a:ext uri="{FF2B5EF4-FFF2-40B4-BE49-F238E27FC236}">
                <a16:creationId xmlns:a16="http://schemas.microsoft.com/office/drawing/2014/main" id="{B25EE3F2-3B50-4B61-952F-660C99E2AB71}"/>
              </a:ext>
            </a:extLst>
          </p:cNvPr>
          <p:cNvPicPr>
            <a:picLocks noChangeAspect="1"/>
          </p:cNvPicPr>
          <p:nvPr/>
        </p:nvPicPr>
        <p:blipFill>
          <a:blip r:embed="rId3"/>
          <a:stretch>
            <a:fillRect/>
          </a:stretch>
        </p:blipFill>
        <p:spPr>
          <a:xfrm>
            <a:off x="1912189" y="2684034"/>
            <a:ext cx="8229600" cy="2573767"/>
          </a:xfrm>
          <a:prstGeom prst="rect">
            <a:avLst/>
          </a:prstGeom>
        </p:spPr>
      </p:pic>
    </p:spTree>
    <p:extLst>
      <p:ext uri="{BB962C8B-B14F-4D97-AF65-F5344CB8AC3E}">
        <p14:creationId xmlns:p14="http://schemas.microsoft.com/office/powerpoint/2010/main" val="1238047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Major Operating Systems </a:t>
            </a:r>
            <a:r>
              <a:rPr lang="en-US" sz="2000" b="0" dirty="0"/>
              <a:t>(1 of 2)</a:t>
            </a:r>
          </a:p>
        </p:txBody>
      </p:sp>
      <p:sp>
        <p:nvSpPr>
          <p:cNvPr id="3" name="Text Placeholder 2"/>
          <p:cNvSpPr>
            <a:spLocks noGrp="1"/>
          </p:cNvSpPr>
          <p:nvPr>
            <p:ph type="body" idx="1"/>
          </p:nvPr>
        </p:nvSpPr>
        <p:spPr>
          <a:xfrm>
            <a:off x="1981200" y="1600201"/>
            <a:ext cx="8229600" cy="890080"/>
          </a:xfrm>
        </p:spPr>
        <p:txBody>
          <a:bodyPr/>
          <a:lstStyle/>
          <a:p>
            <a:pPr marL="0" indent="0" defTabSz="685800">
              <a:spcAft>
                <a:spcPct val="0"/>
              </a:spcAft>
              <a:buSzPts val="2400"/>
              <a:buNone/>
            </a:pPr>
            <a:r>
              <a:rPr lang="en-US" sz="1400" dirty="0">
                <a:latin typeface="+mn-lt"/>
              </a:rPr>
              <a:t>4-3 What do business professionals need to know about software?</a:t>
            </a:r>
          </a:p>
          <a:p>
            <a:pPr marL="0" indent="0" defTabSz="685800">
              <a:spcAft>
                <a:spcPct val="0"/>
              </a:spcAft>
              <a:buSzPts val="2400"/>
              <a:buNone/>
            </a:pPr>
            <a:r>
              <a:rPr lang="en-US" sz="2200" b="1" dirty="0">
                <a:latin typeface="+mn-lt"/>
              </a:rPr>
              <a:t>Figure 4-12</a:t>
            </a:r>
            <a:r>
              <a:rPr lang="en-US" sz="2200" dirty="0">
                <a:latin typeface="+mn-lt"/>
              </a:rPr>
              <a:t> Major Operating Systems (continues on </a:t>
            </a:r>
            <a:r>
              <a:rPr lang="en-US" sz="2200">
                <a:latin typeface="+mn-lt"/>
              </a:rPr>
              <a:t>next slide)</a:t>
            </a:r>
            <a:endParaRPr lang="en-US" sz="22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01513414"/>
              </p:ext>
            </p:extLst>
          </p:nvPr>
        </p:nvGraphicFramePr>
        <p:xfrm>
          <a:off x="2070410" y="2655663"/>
          <a:ext cx="8154904" cy="3089531"/>
        </p:xfrm>
        <a:graphic>
          <a:graphicData uri="http://schemas.openxmlformats.org/drawingml/2006/table">
            <a:tbl>
              <a:tblPr firstRow="1" bandRow="1">
                <a:tableStyleId>{40F9630F-82C1-40B7-BC3A-925EFCFF5E92}</a:tableStyleId>
              </a:tblPr>
              <a:tblGrid>
                <a:gridCol w="1108219">
                  <a:extLst>
                    <a:ext uri="{9D8B030D-6E8A-4147-A177-3AD203B41FA5}">
                      <a16:colId xmlns:a16="http://schemas.microsoft.com/office/drawing/2014/main" val="4183389217"/>
                    </a:ext>
                  </a:extLst>
                </a:gridCol>
                <a:gridCol w="1630579">
                  <a:extLst>
                    <a:ext uri="{9D8B030D-6E8A-4147-A177-3AD203B41FA5}">
                      <a16:colId xmlns:a16="http://schemas.microsoft.com/office/drawing/2014/main" val="1802204130"/>
                    </a:ext>
                  </a:extLst>
                </a:gridCol>
                <a:gridCol w="1075951">
                  <a:extLst>
                    <a:ext uri="{9D8B030D-6E8A-4147-A177-3AD203B41FA5}">
                      <a16:colId xmlns:a16="http://schemas.microsoft.com/office/drawing/2014/main" val="2995072747"/>
                    </a:ext>
                  </a:extLst>
                </a:gridCol>
                <a:gridCol w="4340155">
                  <a:extLst>
                    <a:ext uri="{9D8B030D-6E8A-4147-A177-3AD203B41FA5}">
                      <a16:colId xmlns:a16="http://schemas.microsoft.com/office/drawing/2014/main" val="2071048008"/>
                    </a:ext>
                  </a:extLst>
                </a:gridCol>
              </a:tblGrid>
              <a:tr h="371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latin typeface="+mn-lt"/>
                        </a:rPr>
                        <a:t>Category</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Operating System</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Used for</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Remarks</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2628126"/>
                  </a:ext>
                </a:extLst>
              </a:tr>
              <a:tr h="662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Windows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Personal computer clients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Most widely used operating system in business. Current version is Windows 10. Includes a touch interface.</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5238637"/>
                  </a:ext>
                </a:extLst>
              </a:tr>
              <a:tr h="6852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mac</a:t>
                      </a:r>
                      <a:r>
                        <a:rPr lang="en-US" sz="100" u="none" strike="noStrike" dirty="0">
                          <a:solidFill>
                            <a:schemeClr val="tx1"/>
                          </a:solidFill>
                          <a:effectLst/>
                          <a:latin typeface="+mn-lt"/>
                        </a:rPr>
                        <a:t> </a:t>
                      </a:r>
                      <a:r>
                        <a:rPr lang="en-US" sz="1200" u="none" strike="noStrike" dirty="0">
                          <a:solidFill>
                            <a:schemeClr val="tx1"/>
                          </a:solidFill>
                          <a:effectLst/>
                          <a:latin typeface="+mn-lt"/>
                        </a:rPr>
                        <a:t>O</a:t>
                      </a:r>
                      <a:r>
                        <a:rPr lang="en-US" sz="100" u="none" strike="noStrike" dirty="0">
                          <a:solidFill>
                            <a:schemeClr val="tx1"/>
                          </a:solidFill>
                          <a:effectLst/>
                          <a:latin typeface="+mn-lt"/>
                        </a:rPr>
                        <a:t> </a:t>
                      </a:r>
                      <a:r>
                        <a:rPr lang="en-US" sz="1200" u="none" strike="noStrike" dirty="0">
                          <a:solidFill>
                            <a:schemeClr val="tx1"/>
                          </a:solidFill>
                          <a:effectLst/>
                          <a:latin typeface="+mn-lt"/>
                        </a:rPr>
                        <a: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Macintosh clients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First used by graphic artists and others in arts community; now used more widely. First desktop O</a:t>
                      </a:r>
                      <a:r>
                        <a:rPr lang="en-US" sz="100" u="none" strike="noStrike" dirty="0">
                          <a:solidFill>
                            <a:schemeClr val="tx1"/>
                          </a:solidFill>
                          <a:effectLst/>
                          <a:latin typeface="+mn-lt"/>
                        </a:rPr>
                        <a:t> </a:t>
                      </a:r>
                      <a:r>
                        <a:rPr lang="en-US" sz="1200" u="none" strike="noStrike" dirty="0">
                          <a:solidFill>
                            <a:schemeClr val="tx1"/>
                          </a:solidFill>
                          <a:effectLst/>
                          <a:latin typeface="+mn-lt"/>
                        </a:rPr>
                        <a:t>S to provide a touch interface. Current version is the mac</a:t>
                      </a:r>
                      <a:r>
                        <a:rPr lang="en-US" sz="100" u="none" strike="noStrike" dirty="0">
                          <a:solidFill>
                            <a:schemeClr val="tx1"/>
                          </a:solidFill>
                          <a:effectLst/>
                          <a:latin typeface="+mn-lt"/>
                        </a:rPr>
                        <a:t> </a:t>
                      </a:r>
                      <a:r>
                        <a:rPr lang="en-US" sz="1200" u="none" strike="noStrike" dirty="0">
                          <a:solidFill>
                            <a:schemeClr val="tx1"/>
                          </a:solidFill>
                          <a:effectLst/>
                          <a:latin typeface="+mn-lt"/>
                        </a:rPr>
                        <a:t>O</a:t>
                      </a:r>
                      <a:r>
                        <a:rPr lang="en-US" sz="100" u="none" strike="noStrike" dirty="0">
                          <a:solidFill>
                            <a:schemeClr val="tx1"/>
                          </a:solidFill>
                          <a:effectLst/>
                          <a:latin typeface="+mn-lt"/>
                        </a:rPr>
                        <a:t> </a:t>
                      </a:r>
                      <a:r>
                        <a:rPr lang="en-US" sz="1200" u="none" strike="noStrike" dirty="0">
                          <a:solidFill>
                            <a:schemeClr val="tx1"/>
                          </a:solidFill>
                          <a:effectLst/>
                          <a:latin typeface="+mn-lt"/>
                        </a:rPr>
                        <a:t>S Mojave.</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5603726"/>
                  </a:ext>
                </a:extLst>
              </a:tr>
              <a:tr h="6852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solidFill>
                            <a:schemeClr val="tx1"/>
                          </a:solidFill>
                          <a:effectLst/>
                          <a:latin typeface="+mn-lt"/>
                        </a:rPr>
                        <a:t>Nonmobile Clients</a:t>
                      </a:r>
                      <a:endParaRPr lang="en-US" sz="1200" b="1" i="0" u="none" strike="noStrike" dirty="0">
                        <a:solidFill>
                          <a:schemeClr val="tx1"/>
                        </a:solidFill>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Unix</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Workstation clients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Popular on powerful client computers used in engineering, computer-assisted design, architecture. Difficult for the nontechnical user. Almost never used by business clients.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700924"/>
                  </a:ext>
                </a:extLst>
              </a:tr>
              <a:tr h="6852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Linux</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Just about anything</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solidFill>
                            <a:schemeClr val="tx1"/>
                          </a:solidFill>
                          <a:effectLst/>
                          <a:latin typeface="+mn-lt"/>
                        </a:rPr>
                        <a:t>Open source variant of Unix. Adapted to almost every type of computing device. On a P</a:t>
                      </a:r>
                      <a:r>
                        <a:rPr lang="en-US" sz="100" u="none" strike="noStrike" dirty="0">
                          <a:solidFill>
                            <a:schemeClr val="tx1"/>
                          </a:solidFill>
                          <a:effectLst/>
                          <a:latin typeface="+mn-lt"/>
                        </a:rPr>
                        <a:t> </a:t>
                      </a:r>
                      <a:r>
                        <a:rPr lang="en-US" sz="1200" u="none" strike="noStrike" dirty="0">
                          <a:solidFill>
                            <a:schemeClr val="tx1"/>
                          </a:solidFill>
                          <a:effectLst/>
                          <a:latin typeface="+mn-lt"/>
                        </a:rPr>
                        <a:t>C, used with Libre Office application software. Rarely used by business clients.</a:t>
                      </a:r>
                      <a:endParaRPr lang="en-US" sz="1200" b="0"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265948"/>
                  </a:ext>
                </a:extLst>
              </a:tr>
            </a:tbl>
          </a:graphicData>
        </a:graphic>
      </p:graphicFrame>
    </p:spTree>
    <p:extLst>
      <p:ext uri="{BB962C8B-B14F-4D97-AF65-F5344CB8AC3E}">
        <p14:creationId xmlns:p14="http://schemas.microsoft.com/office/powerpoint/2010/main" val="3362603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Major Operating Systems </a:t>
            </a:r>
            <a:r>
              <a:rPr lang="en-US" sz="2000" b="0" dirty="0"/>
              <a:t>(2 of 2)</a:t>
            </a:r>
            <a:endParaRPr lang="en-US" dirty="0"/>
          </a:p>
        </p:txBody>
      </p:sp>
      <p:sp>
        <p:nvSpPr>
          <p:cNvPr id="3" name="Text Placeholder 2"/>
          <p:cNvSpPr>
            <a:spLocks noGrp="1"/>
          </p:cNvSpPr>
          <p:nvPr>
            <p:ph type="body" idx="1"/>
          </p:nvPr>
        </p:nvSpPr>
        <p:spPr>
          <a:xfrm>
            <a:off x="1981200" y="1600201"/>
            <a:ext cx="8229600" cy="890081"/>
          </a:xfrm>
        </p:spPr>
        <p:txBody>
          <a:bodyPr/>
          <a:lstStyle/>
          <a:p>
            <a:pPr marL="0" indent="0" defTabSz="685800">
              <a:spcAft>
                <a:spcPct val="0"/>
              </a:spcAft>
              <a:buSzPts val="2400"/>
              <a:buNone/>
            </a:pPr>
            <a:r>
              <a:rPr lang="en-US" sz="1400" dirty="0">
                <a:latin typeface="+mn-lt"/>
              </a:rPr>
              <a:t>4-3 What do business professionals need to know about software?</a:t>
            </a:r>
          </a:p>
          <a:p>
            <a:pPr marL="0" indent="0" defTabSz="685800">
              <a:spcAft>
                <a:spcPct val="0"/>
              </a:spcAft>
              <a:buSzPts val="2400"/>
              <a:buNone/>
            </a:pPr>
            <a:r>
              <a:rPr lang="en-US" sz="2200" b="1" dirty="0">
                <a:latin typeface="+mn-lt"/>
              </a:rPr>
              <a:t>Figure 4-12</a:t>
            </a:r>
            <a:r>
              <a:rPr lang="en-US" sz="2200" dirty="0">
                <a:latin typeface="+mn-lt"/>
              </a:rPr>
              <a:t> Major Operating Systems (</a:t>
            </a:r>
            <a:r>
              <a:rPr lang="en-US" sz="2200" dirty="0" err="1">
                <a:latin typeface="+mn-lt"/>
              </a:rPr>
              <a:t>con’t</a:t>
            </a:r>
            <a:r>
              <a:rPr lang="en-US" sz="2200" dirty="0">
                <a:latin typeface="+mn-lt"/>
              </a:rPr>
              <a:t>.)</a:t>
            </a:r>
          </a:p>
        </p:txBody>
      </p:sp>
      <p:graphicFrame>
        <p:nvGraphicFramePr>
          <p:cNvPr id="4" name="Table 3"/>
          <p:cNvGraphicFramePr>
            <a:graphicFrameLocks noGrp="1"/>
          </p:cNvGraphicFramePr>
          <p:nvPr>
            <p:extLst>
              <p:ext uri="{D42A27DB-BD31-4B8C-83A1-F6EECF244321}">
                <p14:modId xmlns:p14="http://schemas.microsoft.com/office/powerpoint/2010/main" val="52369392"/>
              </p:ext>
            </p:extLst>
          </p:nvPr>
        </p:nvGraphicFramePr>
        <p:xfrm>
          <a:off x="1981200" y="2593006"/>
          <a:ext cx="8229600" cy="2678523"/>
        </p:xfrm>
        <a:graphic>
          <a:graphicData uri="http://schemas.openxmlformats.org/drawingml/2006/table">
            <a:tbl>
              <a:tblPr firstRow="1" bandRow="1">
                <a:tableStyleId>{40F9630F-82C1-40B7-BC3A-925EFCFF5E92}</a:tableStyleId>
              </a:tblPr>
              <a:tblGrid>
                <a:gridCol w="1226457">
                  <a:extLst>
                    <a:ext uri="{9D8B030D-6E8A-4147-A177-3AD203B41FA5}">
                      <a16:colId xmlns:a16="http://schemas.microsoft.com/office/drawing/2014/main" val="3445534752"/>
                    </a:ext>
                  </a:extLst>
                </a:gridCol>
                <a:gridCol w="1488168">
                  <a:extLst>
                    <a:ext uri="{9D8B030D-6E8A-4147-A177-3AD203B41FA5}">
                      <a16:colId xmlns:a16="http://schemas.microsoft.com/office/drawing/2014/main" val="433553157"/>
                    </a:ext>
                  </a:extLst>
                </a:gridCol>
                <a:gridCol w="1850118">
                  <a:extLst>
                    <a:ext uri="{9D8B030D-6E8A-4147-A177-3AD203B41FA5}">
                      <a16:colId xmlns:a16="http://schemas.microsoft.com/office/drawing/2014/main" val="4222312232"/>
                    </a:ext>
                  </a:extLst>
                </a:gridCol>
                <a:gridCol w="3664857">
                  <a:extLst>
                    <a:ext uri="{9D8B030D-6E8A-4147-A177-3AD203B41FA5}">
                      <a16:colId xmlns:a16="http://schemas.microsoft.com/office/drawing/2014/main" val="3338719246"/>
                    </a:ext>
                  </a:extLst>
                </a:gridCol>
              </a:tblGrid>
              <a:tr h="3010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latin typeface="+mn-lt"/>
                        </a:rPr>
                        <a:t>Category</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Operating System</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Used for</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Remarks</a:t>
                      </a:r>
                      <a:endParaRPr lang="en-US" sz="1200" b="1"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9031308"/>
                  </a:ext>
                </a:extLst>
              </a:tr>
              <a:tr h="423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solidFill>
                            <a:schemeClr val="tx1"/>
                          </a:solidFill>
                          <a:effectLst/>
                          <a:latin typeface="+mn-lt"/>
                        </a:rPr>
                        <a:t>Mobile Clients</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iO</a:t>
                      </a:r>
                      <a:r>
                        <a:rPr lang="en-US" sz="100" u="none" strike="noStrike" dirty="0">
                          <a:effectLst/>
                          <a:latin typeface="+mn-lt"/>
                        </a:rPr>
                        <a:t> </a:t>
                      </a:r>
                      <a:r>
                        <a:rPr lang="en-US" sz="1200" u="none" strike="noStrike" dirty="0">
                          <a:effectLst/>
                          <a:latin typeface="+mn-lt"/>
                        </a:rPr>
                        <a:t>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i</a:t>
                      </a:r>
                      <a:r>
                        <a:rPr lang="en-US" sz="100" u="none" strike="noStrike" dirty="0">
                          <a:effectLst/>
                          <a:latin typeface="+mn-lt"/>
                        </a:rPr>
                        <a:t> </a:t>
                      </a:r>
                      <a:r>
                        <a:rPr lang="en-US" sz="1200" u="none" strike="noStrike" dirty="0">
                          <a:effectLst/>
                          <a:latin typeface="+mn-lt"/>
                        </a:rPr>
                        <a:t>Phone, </a:t>
                      </a:r>
                      <a:r>
                        <a:rPr lang="en-US" sz="1200" b="0" i="0" u="none" strike="noStrike" cap="none" dirty="0">
                          <a:solidFill>
                            <a:schemeClr val="dk1"/>
                          </a:solidFill>
                          <a:effectLst/>
                          <a:latin typeface="Arial"/>
                          <a:ea typeface="Arial"/>
                          <a:cs typeface="Arial"/>
                          <a:sym typeface="Arial"/>
                        </a:rPr>
                        <a:t>i</a:t>
                      </a:r>
                      <a:r>
                        <a:rPr lang="en-US" sz="100" b="0" i="0" u="none" strike="noStrike" cap="none" dirty="0">
                          <a:solidFill>
                            <a:schemeClr val="dk1"/>
                          </a:solidFill>
                          <a:effectLst/>
                          <a:latin typeface="Arial"/>
                          <a:ea typeface="Arial"/>
                          <a:cs typeface="Arial"/>
                          <a:sym typeface="Arial"/>
                        </a:rPr>
                        <a:t> </a:t>
                      </a:r>
                      <a:r>
                        <a:rPr lang="en-US" sz="1200" b="0" i="0" u="none" strike="noStrike" cap="none" dirty="0">
                          <a:solidFill>
                            <a:schemeClr val="dk1"/>
                          </a:solidFill>
                          <a:effectLst/>
                          <a:latin typeface="Arial"/>
                          <a:ea typeface="Arial"/>
                          <a:cs typeface="Arial"/>
                          <a:sym typeface="Arial"/>
                        </a:rPr>
                        <a:t>P</a:t>
                      </a:r>
                      <a:r>
                        <a:rPr lang="en-US" sz="1200" u="none" strike="noStrike" dirty="0">
                          <a:effectLst/>
                          <a:latin typeface="+mn-lt"/>
                        </a:rPr>
                        <a:t>od Touch, </a:t>
                      </a:r>
                      <a:r>
                        <a:rPr lang="en-US" sz="1200" b="0" i="0" u="none" strike="noStrike" cap="none" dirty="0">
                          <a:solidFill>
                            <a:schemeClr val="dk1"/>
                          </a:solidFill>
                          <a:effectLst/>
                          <a:latin typeface="Arial"/>
                          <a:ea typeface="Arial"/>
                          <a:cs typeface="Arial"/>
                          <a:sym typeface="Arial"/>
                        </a:rPr>
                        <a:t>iP</a:t>
                      </a:r>
                      <a:r>
                        <a:rPr lang="en-US" sz="1200" u="none" strike="noStrike" dirty="0">
                          <a:effectLst/>
                          <a:latin typeface="+mn-lt"/>
                        </a:rPr>
                        <a:t>ad</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Rapidly increasing installed base with success of the iPhone and iPad. Based on mac</a:t>
                      </a:r>
                      <a:r>
                        <a:rPr lang="en-US" sz="100" u="none" strike="noStrike" dirty="0">
                          <a:effectLst/>
                          <a:latin typeface="+mn-lt"/>
                        </a:rPr>
                        <a:t> </a:t>
                      </a:r>
                      <a:r>
                        <a:rPr lang="en-US" sz="1200" u="none" strike="noStrike" dirty="0">
                          <a:effectLst/>
                          <a:latin typeface="+mn-lt"/>
                        </a:rPr>
                        <a:t>O</a:t>
                      </a:r>
                      <a:r>
                        <a:rPr lang="en-US" sz="100" u="none" strike="noStrike" dirty="0">
                          <a:effectLst/>
                          <a:latin typeface="+mn-lt"/>
                        </a:rPr>
                        <a:t> </a:t>
                      </a:r>
                      <a:r>
                        <a:rPr lang="en-US" sz="1200" u="none" strike="noStrike" dirty="0">
                          <a:effectLst/>
                          <a:latin typeface="+mn-lt"/>
                        </a:rPr>
                        <a:t>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7625506"/>
                  </a:ext>
                </a:extLst>
              </a:tr>
              <a:tr h="5923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Android</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Samsung, Google, H</a:t>
                      </a:r>
                      <a:r>
                        <a:rPr lang="en-US" sz="100" u="none" strike="noStrike" dirty="0">
                          <a:effectLst/>
                          <a:latin typeface="+mn-lt"/>
                        </a:rPr>
                        <a:t> </a:t>
                      </a:r>
                      <a:r>
                        <a:rPr lang="en-US" sz="1200" u="none" strike="noStrike" dirty="0">
                          <a:effectLst/>
                          <a:latin typeface="+mn-lt"/>
                        </a:rPr>
                        <a:t>T</a:t>
                      </a:r>
                      <a:r>
                        <a:rPr lang="en-US" sz="100" u="none" strike="noStrike" dirty="0">
                          <a:effectLst/>
                          <a:latin typeface="+mn-lt"/>
                        </a:rPr>
                        <a:t> </a:t>
                      </a:r>
                      <a:r>
                        <a:rPr lang="en-US" sz="1200" u="none" strike="noStrike" dirty="0">
                          <a:effectLst/>
                          <a:latin typeface="+mn-lt"/>
                        </a:rPr>
                        <a:t>C, and Sony smartphones and tablets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Linux-based phone/tablet operating system from Google. Rapidly increasing market share.</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2014865"/>
                  </a:ext>
                </a:extLst>
              </a:tr>
              <a:tr h="423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Windows 10 (mobile)</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Nokia and Microsoft Surface</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Windows 10 tailored specifically for mobile devices. Full Windows 10 on Surface Pro.</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5967889"/>
                  </a:ext>
                </a:extLst>
              </a:tr>
              <a:tr h="2544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Windows Server</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Servers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Businesses with a strong commitment to Microsoft.</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39081"/>
                  </a:ext>
                </a:extLst>
              </a:tr>
              <a:tr h="2538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solidFill>
                            <a:schemeClr val="tx1"/>
                          </a:solidFill>
                          <a:effectLst/>
                          <a:latin typeface="+mn-lt"/>
                        </a:rPr>
                        <a:t>Servers</a:t>
                      </a:r>
                      <a:endParaRPr lang="en-US" sz="1200" b="1" i="0" u="none" strike="noStrike" dirty="0">
                        <a:solidFill>
                          <a:schemeClr val="tx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Unix</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Servers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latin typeface="+mn-lt"/>
                        </a:rPr>
                        <a:t>Fading from use. Replaced by Linux.</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9231244"/>
                  </a:ext>
                </a:extLst>
              </a:tr>
              <a:tr h="2538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u="none" strike="noStrike" dirty="0">
                          <a:solidFill>
                            <a:schemeClr val="bg1"/>
                          </a:solidFill>
                          <a:effectLst/>
                          <a:latin typeface="+mn-lt"/>
                        </a:rPr>
                        <a:t>Servers</a:t>
                      </a:r>
                      <a:endParaRPr lang="en-US" sz="1200" b="1" i="0" u="none" strike="noStrike" dirty="0">
                        <a:solidFill>
                          <a:schemeClr val="bg1"/>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latin typeface="+mn-lt"/>
                        </a:rPr>
                        <a:t>Linux</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latin typeface="+mn-lt"/>
                        </a:rPr>
                        <a:t>Servers</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latin typeface="+mn-lt"/>
                        </a:rPr>
                        <a:t>Very popular. Aggressively pushed by I</a:t>
                      </a:r>
                      <a:r>
                        <a:rPr lang="en-US" sz="100" u="none" strike="noStrike" dirty="0">
                          <a:effectLst/>
                          <a:latin typeface="+mn-lt"/>
                        </a:rPr>
                        <a:t> </a:t>
                      </a:r>
                      <a:r>
                        <a:rPr lang="en-US" sz="1200" u="none" strike="noStrike" dirty="0">
                          <a:effectLst/>
                          <a:latin typeface="+mn-lt"/>
                        </a:rPr>
                        <a:t>B</a:t>
                      </a:r>
                      <a:r>
                        <a:rPr lang="en-US" sz="100" u="none" strike="noStrike" dirty="0">
                          <a:effectLst/>
                          <a:latin typeface="+mn-lt"/>
                        </a:rPr>
                        <a:t> </a:t>
                      </a:r>
                      <a:r>
                        <a:rPr lang="en-US" sz="1200" u="none" strike="noStrike" dirty="0">
                          <a:effectLst/>
                          <a:latin typeface="+mn-lt"/>
                        </a:rPr>
                        <a:t>M.</a:t>
                      </a:r>
                      <a:endParaRPr lang="en-US" sz="1200" b="0" i="0" u="none" strike="noStrike" dirty="0">
                        <a:solidFill>
                          <a:srgbClr val="000000"/>
                        </a:solidFill>
                        <a:effectLst/>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518716"/>
                  </a:ext>
                </a:extLst>
              </a:tr>
            </a:tbl>
          </a:graphicData>
        </a:graphic>
      </p:graphicFrame>
    </p:spTree>
    <p:extLst>
      <p:ext uri="{BB962C8B-B14F-4D97-AF65-F5344CB8AC3E}">
        <p14:creationId xmlns:p14="http://schemas.microsoft.com/office/powerpoint/2010/main" val="3333391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buSzPts val="2400"/>
            </a:pPr>
            <a:r>
              <a:rPr lang="en-US" kern="1200" dirty="0">
                <a:solidFill>
                  <a:schemeClr val="tx2"/>
                </a:solidFill>
                <a:latin typeface="Times New Roman" panose="02020603050405020304" pitchFamily="18" charset="0"/>
                <a:cs typeface="Times New Roman" panose="02020603050405020304" pitchFamily="18" charset="0"/>
              </a:rPr>
              <a:t>Example of the Modern-Style Interface</a:t>
            </a:r>
          </a:p>
        </p:txBody>
      </p:sp>
      <p:sp>
        <p:nvSpPr>
          <p:cNvPr id="4" name="Content Placeholder 3"/>
          <p:cNvSpPr>
            <a:spLocks noGrp="1"/>
          </p:cNvSpPr>
          <p:nvPr>
            <p:ph type="body" idx="1"/>
          </p:nvPr>
        </p:nvSpPr>
        <p:spPr>
          <a:xfrm>
            <a:off x="1981200" y="1600201"/>
            <a:ext cx="8229600" cy="821987"/>
          </a:xfrm>
        </p:spPr>
        <p:txBody>
          <a:bodyPr wrap="square" lIns="91425" tIns="91425" rIns="91425" bIns="91425" anchor="t" anchorCtr="0">
            <a:noAutofit/>
          </a:bodyPr>
          <a:lstStyle/>
          <a:p>
            <a:pPr marL="0" indent="0" defTabSz="685800">
              <a:spcAft>
                <a:spcPct val="0"/>
              </a:spcAft>
              <a:buSzPts val="2400"/>
              <a:buNone/>
              <a:tabLst>
                <a:tab pos="176213" algn="l"/>
              </a:tabLst>
            </a:pPr>
            <a:r>
              <a:rPr lang="en-US" sz="1400" dirty="0">
                <a:latin typeface="+mn-lt"/>
              </a:rPr>
              <a:t>4-3 What do business professionals need to know about software?</a:t>
            </a:r>
          </a:p>
          <a:p>
            <a:pPr marL="0" indent="0" defTabSz="685800">
              <a:spcAft>
                <a:spcPct val="0"/>
              </a:spcAft>
              <a:buSzPts val="2400"/>
              <a:buNone/>
              <a:tabLst>
                <a:tab pos="176213" algn="l"/>
              </a:tabLst>
            </a:pPr>
            <a:r>
              <a:rPr lang="en-US" sz="2200" b="1" dirty="0">
                <a:latin typeface="+mn-lt"/>
              </a:rPr>
              <a:t>Figure 4-13</a:t>
            </a:r>
            <a:r>
              <a:rPr lang="en-US" sz="2200" dirty="0">
                <a:latin typeface="+mn-lt"/>
              </a:rPr>
              <a:t> Example of the Modern-Style Interface</a:t>
            </a:r>
          </a:p>
        </p:txBody>
      </p:sp>
      <p:pic>
        <p:nvPicPr>
          <p:cNvPr id="6" name="Picture 5" descr="Example screen shot of a modern-style interface showing a serach box ready to accept search terms for a search using Bing."/>
          <p:cNvPicPr>
            <a:picLocks noChangeAspect="1"/>
          </p:cNvPicPr>
          <p:nvPr/>
        </p:nvPicPr>
        <p:blipFill>
          <a:blip r:embed="rId3"/>
          <a:srcRect/>
          <a:stretch/>
        </p:blipFill>
        <p:spPr>
          <a:xfrm>
            <a:off x="3667661" y="2517200"/>
            <a:ext cx="4856678" cy="3513950"/>
          </a:xfrm>
          <a:prstGeom prst="rect">
            <a:avLst/>
          </a:prstGeom>
        </p:spPr>
      </p:pic>
    </p:spTree>
    <p:extLst>
      <p:ext uri="{BB962C8B-B14F-4D97-AF65-F5344CB8AC3E}">
        <p14:creationId xmlns:p14="http://schemas.microsoft.com/office/powerpoint/2010/main" val="509450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Personal Computer Hosting Two Virtual Machines (Linux and Windows)</a:t>
            </a:r>
          </a:p>
        </p:txBody>
      </p:sp>
      <p:sp>
        <p:nvSpPr>
          <p:cNvPr id="4" name="Content Placeholder 3" descr="Example screen shot of Linux Mint Virtual Machine Running in Microsoft Windows"/>
          <p:cNvSpPr>
            <a:spLocks noGrp="1"/>
          </p:cNvSpPr>
          <p:nvPr>
            <p:ph type="body" idx="1"/>
          </p:nvPr>
        </p:nvSpPr>
        <p:spPr>
          <a:xfrm>
            <a:off x="1981200" y="1600201"/>
            <a:ext cx="8343900" cy="866775"/>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4-3 What do business professionals need to know about software?</a:t>
            </a:r>
          </a:p>
          <a:p>
            <a:pPr marL="0" indent="0" defTabSz="685800">
              <a:buSzPts val="2400"/>
              <a:buNone/>
            </a:pPr>
            <a:r>
              <a:rPr lang="en-US" sz="2200" b="1" dirty="0">
                <a:latin typeface="+mn-lt"/>
              </a:rPr>
              <a:t>Figure 4-14</a:t>
            </a:r>
            <a:r>
              <a:rPr lang="en-US" sz="2200" dirty="0">
                <a:latin typeface="+mn-lt"/>
              </a:rPr>
              <a:t> </a:t>
            </a:r>
            <a:r>
              <a:rPr lang="en-US" sz="2000" dirty="0">
                <a:latin typeface="+mn-lt"/>
              </a:rPr>
              <a:t>Linux Mint Virtual Machine Running in Microsoft Windows</a:t>
            </a:r>
            <a:endParaRPr lang="en-US" sz="2200" dirty="0">
              <a:latin typeface="+mn-lt"/>
            </a:endParaRPr>
          </a:p>
        </p:txBody>
      </p:sp>
      <p:pic>
        <p:nvPicPr>
          <p:cNvPr id="6" name="Picture 5" descr="Example screen shot of a modern-style interface. Image shows a Linux Mint virtual machine running in Microsoft Windows.">
            <a:extLst>
              <a:ext uri="{FF2B5EF4-FFF2-40B4-BE49-F238E27FC236}">
                <a16:creationId xmlns:a16="http://schemas.microsoft.com/office/drawing/2014/main" id="{D4C06F18-62FA-447E-BF5F-52630EADF465}"/>
              </a:ext>
            </a:extLst>
          </p:cNvPr>
          <p:cNvPicPr>
            <a:picLocks noChangeAspect="1"/>
          </p:cNvPicPr>
          <p:nvPr/>
        </p:nvPicPr>
        <p:blipFill>
          <a:blip r:embed="rId3"/>
          <a:srcRect/>
          <a:stretch/>
        </p:blipFill>
        <p:spPr>
          <a:xfrm>
            <a:off x="3484506" y="2570479"/>
            <a:ext cx="5222988" cy="3405184"/>
          </a:xfrm>
          <a:prstGeom prst="rect">
            <a:avLst/>
          </a:prstGeom>
        </p:spPr>
      </p:pic>
    </p:spTree>
    <p:extLst>
      <p:ext uri="{BB962C8B-B14F-4D97-AF65-F5344CB8AC3E}">
        <p14:creationId xmlns:p14="http://schemas.microsoft.com/office/powerpoint/2010/main" val="3170390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Server Virtual Machine Example</a:t>
            </a:r>
          </a:p>
        </p:txBody>
      </p:sp>
      <p:sp>
        <p:nvSpPr>
          <p:cNvPr id="5" name="Text Placeholder 4" descr="Example screen shot of Windows Server Computer Hosting Virtual Machines"/>
          <p:cNvSpPr>
            <a:spLocks noGrp="1"/>
          </p:cNvSpPr>
          <p:nvPr>
            <p:ph type="body" idx="1"/>
          </p:nvPr>
        </p:nvSpPr>
        <p:spPr>
          <a:xfrm>
            <a:off x="1981200" y="1600201"/>
            <a:ext cx="8324491" cy="838200"/>
          </a:xfrm>
        </p:spPr>
        <p:txBody>
          <a:bodyPr/>
          <a:lstStyle/>
          <a:p>
            <a:pPr marL="0" indent="0">
              <a:buNone/>
            </a:pPr>
            <a:r>
              <a:rPr lang="en-US" sz="1400" dirty="0">
                <a:latin typeface="+mn-lt"/>
              </a:rPr>
              <a:t>4-3 What do business professionals need to know about software?</a:t>
            </a:r>
          </a:p>
          <a:p>
            <a:pPr marL="0" indent="0">
              <a:buNone/>
            </a:pPr>
            <a:r>
              <a:rPr lang="en-US" sz="2200" b="1" dirty="0"/>
              <a:t>Figure 4-15</a:t>
            </a:r>
            <a:r>
              <a:rPr lang="en-US" sz="2200" dirty="0"/>
              <a:t> Windows Server Computer Hosting Virtual Machines</a:t>
            </a:r>
            <a:endParaRPr lang="en-US" sz="2200" dirty="0">
              <a:latin typeface="+mn-lt"/>
            </a:endParaRPr>
          </a:p>
        </p:txBody>
      </p:sp>
      <p:pic>
        <p:nvPicPr>
          <p:cNvPr id="6" name="Picture 5" descr="Example screen shot of Windows Server Computer Hosting Virtual Machines. Image lists the virtual machines that are running on the host computer.">
            <a:extLst>
              <a:ext uri="{FF2B5EF4-FFF2-40B4-BE49-F238E27FC236}">
                <a16:creationId xmlns:a16="http://schemas.microsoft.com/office/drawing/2014/main" id="{591C118B-200A-4340-804C-D8A3FB64206B}"/>
              </a:ext>
            </a:extLst>
          </p:cNvPr>
          <p:cNvPicPr>
            <a:picLocks noChangeAspect="1"/>
          </p:cNvPicPr>
          <p:nvPr/>
        </p:nvPicPr>
        <p:blipFill>
          <a:blip r:embed="rId3"/>
          <a:srcRect/>
          <a:stretch/>
        </p:blipFill>
        <p:spPr>
          <a:xfrm>
            <a:off x="3543725" y="2521392"/>
            <a:ext cx="5104551" cy="3403034"/>
          </a:xfrm>
          <a:prstGeom prst="rect">
            <a:avLst/>
          </a:prstGeom>
        </p:spPr>
      </p:pic>
    </p:spTree>
    <p:extLst>
      <p:ext uri="{BB962C8B-B14F-4D97-AF65-F5344CB8AC3E}">
        <p14:creationId xmlns:p14="http://schemas.microsoft.com/office/powerpoint/2010/main" val="596340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r>
              <a:rPr lang="en-US" dirty="0"/>
              <a:t>How a Virtual Machine Looks to its User</a:t>
            </a:r>
          </a:p>
        </p:txBody>
      </p:sp>
      <p:sp>
        <p:nvSpPr>
          <p:cNvPr id="5" name="Text Placeholder 4"/>
          <p:cNvSpPr>
            <a:spLocks noGrp="1"/>
          </p:cNvSpPr>
          <p:nvPr>
            <p:ph type="body" idx="1"/>
          </p:nvPr>
        </p:nvSpPr>
        <p:spPr>
          <a:xfrm>
            <a:off x="1981200" y="1600201"/>
            <a:ext cx="8324491" cy="838200"/>
          </a:xfrm>
        </p:spPr>
        <p:txBody>
          <a:bodyPr/>
          <a:lstStyle/>
          <a:p>
            <a:pPr marL="0" indent="0">
              <a:buNone/>
            </a:pPr>
            <a:r>
              <a:rPr lang="en-US" sz="1400" dirty="0">
                <a:latin typeface="+mn-lt"/>
              </a:rPr>
              <a:t>4-3 What do business professionals need to know about software?</a:t>
            </a:r>
          </a:p>
          <a:p>
            <a:pPr marL="0" indent="0">
              <a:buNone/>
            </a:pPr>
            <a:r>
              <a:rPr lang="en-US" sz="2200" b="1" dirty="0"/>
              <a:t>Figure 4-16</a:t>
            </a:r>
            <a:r>
              <a:rPr lang="en-US" sz="2200" dirty="0"/>
              <a:t> Virtual Machine Example</a:t>
            </a:r>
            <a:endParaRPr lang="en-US" sz="2200" dirty="0">
              <a:latin typeface="+mn-lt"/>
            </a:endParaRPr>
          </a:p>
        </p:txBody>
      </p:sp>
      <p:pic>
        <p:nvPicPr>
          <p:cNvPr id="6" name="Picture 5" descr="Example screen shot of how a virtual machine looks to its user. The user is opening a browser window on the virtual machine.">
            <a:extLst>
              <a:ext uri="{FF2B5EF4-FFF2-40B4-BE49-F238E27FC236}">
                <a16:creationId xmlns:a16="http://schemas.microsoft.com/office/drawing/2014/main" id="{591C118B-200A-4340-804C-D8A3FB64206B}"/>
              </a:ext>
            </a:extLst>
          </p:cNvPr>
          <p:cNvPicPr>
            <a:picLocks noChangeAspect="1"/>
          </p:cNvPicPr>
          <p:nvPr/>
        </p:nvPicPr>
        <p:blipFill>
          <a:blip r:embed="rId3"/>
          <a:srcRect/>
          <a:stretch/>
        </p:blipFill>
        <p:spPr>
          <a:xfrm>
            <a:off x="3015186" y="2521392"/>
            <a:ext cx="5401320" cy="3622062"/>
          </a:xfrm>
          <a:prstGeom prst="rect">
            <a:avLst/>
          </a:prstGeom>
        </p:spPr>
      </p:pic>
    </p:spTree>
    <p:extLst>
      <p:ext uri="{BB962C8B-B14F-4D97-AF65-F5344CB8AC3E}">
        <p14:creationId xmlns:p14="http://schemas.microsoft.com/office/powerpoint/2010/main" val="2151955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4-1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 business professionals need to know about computer hardware?</a:t>
            </a:r>
          </a:p>
          <a:p>
            <a:pPr marL="0" indent="0" defTabSz="685800">
              <a:buSzPts val="2400"/>
              <a:buNone/>
              <a:tabLst/>
            </a:pPr>
            <a:r>
              <a:rPr lang="en-US" sz="2400" b="1" kern="1200" dirty="0">
                <a:solidFill>
                  <a:schemeClr val="tx2"/>
                </a:solidFill>
                <a:latin typeface="Arial (Body)"/>
                <a:ea typeface="+mn-ea"/>
                <a:cs typeface="+mn-cs"/>
              </a:rPr>
              <a:t>4-2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new hardware affect competitive strategies?</a:t>
            </a:r>
          </a:p>
          <a:p>
            <a:pPr marL="0" indent="0" defTabSz="685800">
              <a:buSzPts val="2400"/>
              <a:buNone/>
              <a:tabLst/>
            </a:pPr>
            <a:r>
              <a:rPr lang="en-US" sz="2400" b="1" kern="1200" dirty="0">
                <a:solidFill>
                  <a:schemeClr val="tx2"/>
                </a:solidFill>
                <a:latin typeface="Arial (Body)"/>
                <a:ea typeface="+mn-ea"/>
                <a:cs typeface="+mn-cs"/>
              </a:rPr>
              <a:t>4-3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 business professionals need to know about software?</a:t>
            </a:r>
          </a:p>
          <a:p>
            <a:pPr marL="0" indent="0" defTabSz="685800">
              <a:buSzPts val="2400"/>
              <a:buNone/>
              <a:tabLst/>
            </a:pPr>
            <a:r>
              <a:rPr lang="en-US" sz="2400" b="1" kern="1200" dirty="0">
                <a:solidFill>
                  <a:schemeClr val="tx2"/>
                </a:solidFill>
                <a:latin typeface="Arial (Body)"/>
                <a:ea typeface="+mn-ea"/>
                <a:cs typeface="+mn-cs"/>
              </a:rPr>
              <a:t>4-4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Is open source software a viable alternative?</a:t>
            </a:r>
          </a:p>
        </p:txBody>
      </p:sp>
    </p:spTree>
    <p:extLst>
      <p:ext uri="{BB962C8B-B14F-4D97-AF65-F5344CB8AC3E}">
        <p14:creationId xmlns:p14="http://schemas.microsoft.com/office/powerpoint/2010/main" val="2877745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Own Versus License</a:t>
            </a:r>
          </a:p>
        </p:txBody>
      </p:sp>
      <p:sp>
        <p:nvSpPr>
          <p:cNvPr id="5" name="Text Placeholder 4"/>
          <p:cNvSpPr>
            <a:spLocks noGrp="1"/>
          </p:cNvSpPr>
          <p:nvPr>
            <p:ph type="body" idx="1"/>
          </p:nvPr>
        </p:nvSpPr>
        <p:spPr/>
        <p:txBody>
          <a:bodyPr/>
          <a:lstStyle/>
          <a:p>
            <a:pPr marL="0" indent="0">
              <a:buNone/>
            </a:pPr>
            <a:r>
              <a:rPr lang="en-US" sz="1400" dirty="0">
                <a:latin typeface="+mn-lt"/>
              </a:rPr>
              <a:t>4-3 What do business professionals need to know about software?</a:t>
            </a:r>
          </a:p>
          <a:p>
            <a:r>
              <a:rPr lang="en-US" sz="2400" dirty="0">
                <a:latin typeface="+mn-lt"/>
              </a:rPr>
              <a:t>“Buying software” means you buy a License.</a:t>
            </a:r>
          </a:p>
          <a:p>
            <a:r>
              <a:rPr lang="en-US" sz="2400" dirty="0">
                <a:latin typeface="+mn-lt"/>
              </a:rPr>
              <a:t>Right to use specified number of copies.</a:t>
            </a:r>
          </a:p>
          <a:p>
            <a:r>
              <a:rPr lang="en-US" sz="2400" dirty="0">
                <a:latin typeface="+mn-lt"/>
              </a:rPr>
              <a:t>Limits vendor’s liability.</a:t>
            </a:r>
          </a:p>
          <a:p>
            <a:r>
              <a:rPr lang="en-US" sz="2400" dirty="0">
                <a:latin typeface="+mn-lt"/>
              </a:rPr>
              <a:t>Site License.</a:t>
            </a:r>
          </a:p>
          <a:p>
            <a:pPr lvl="1"/>
            <a:r>
              <a:rPr lang="en-US" sz="2400" dirty="0">
                <a:latin typeface="+mn-lt"/>
              </a:rPr>
              <a:t>Flat fee to install software product on all company computers or all computers at specific site.</a:t>
            </a:r>
          </a:p>
          <a:p>
            <a:r>
              <a:rPr lang="en-US" sz="2400" dirty="0">
                <a:latin typeface="+mn-lt"/>
              </a:rPr>
              <a:t>Open source.</a:t>
            </a:r>
          </a:p>
          <a:p>
            <a:pPr lvl="1"/>
            <a:r>
              <a:rPr lang="en-US" sz="2400" dirty="0">
                <a:latin typeface="+mn-lt"/>
              </a:rPr>
              <a:t>No license fee.</a:t>
            </a:r>
          </a:p>
        </p:txBody>
      </p:sp>
    </p:spTree>
    <p:extLst>
      <p:ext uri="{BB962C8B-B14F-4D97-AF65-F5344CB8AC3E}">
        <p14:creationId xmlns:p14="http://schemas.microsoft.com/office/powerpoint/2010/main" val="222816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What Types of Applications Exist, and How Do Organizations Obtain Them?</a:t>
            </a:r>
          </a:p>
        </p:txBody>
      </p:sp>
      <p:sp>
        <p:nvSpPr>
          <p:cNvPr id="4" name="Content Placeholder 3"/>
          <p:cNvSpPr>
            <a:spLocks noGrp="1"/>
          </p:cNvSpPr>
          <p:nvPr>
            <p:ph type="body" idx="1"/>
          </p:nvPr>
        </p:nvSpPr>
        <p:spPr>
          <a:xfrm>
            <a:off x="1981200" y="1600201"/>
            <a:ext cx="8229600" cy="876300"/>
          </a:xfrm>
        </p:spPr>
        <p:txBody>
          <a:bodyPr wrap="square" lIns="91425" tIns="91425" rIns="91425" bIns="91425" anchor="t" anchorCtr="0">
            <a:noAutofit/>
          </a:bodyPr>
          <a:lstStyle/>
          <a:p>
            <a:pPr marL="0" indent="0" defTabSz="685800">
              <a:spcBef>
                <a:spcPts val="0"/>
              </a:spcBef>
              <a:buSzPts val="2400"/>
              <a:buNone/>
            </a:pPr>
            <a:r>
              <a:rPr lang="en-US" sz="1400" dirty="0">
                <a:latin typeface="+mn-lt"/>
              </a:rPr>
              <a:t>4-3 What do business professionals need to know about software?</a:t>
            </a:r>
          </a:p>
          <a:p>
            <a:pPr marL="0" indent="0" defTabSz="685800">
              <a:buSzPts val="2400"/>
              <a:buNone/>
            </a:pPr>
            <a:r>
              <a:rPr lang="en-US" sz="2200" b="1" kern="1200" dirty="0">
                <a:solidFill>
                  <a:srgbClr val="000000"/>
                </a:solidFill>
                <a:latin typeface="Arial (Body)"/>
                <a:ea typeface="+mn-ea"/>
                <a:cs typeface="+mn-cs"/>
              </a:rPr>
              <a:t>Figure 4-17</a:t>
            </a:r>
            <a:r>
              <a:rPr lang="en-US" sz="2200" kern="1200" dirty="0">
                <a:solidFill>
                  <a:srgbClr val="000000"/>
                </a:solidFill>
                <a:latin typeface="Arial (Body)"/>
                <a:ea typeface="+mn-ea"/>
                <a:cs typeface="+mn-cs"/>
              </a:rPr>
              <a:t> Software Sources and Types</a:t>
            </a:r>
          </a:p>
        </p:txBody>
      </p:sp>
      <p:pic>
        <p:nvPicPr>
          <p:cNvPr id="8" name="Picture 5" descr="Figure summarizing how the three major software types are obtained. Horizontal applications are obtained primarily off the shelf. Vertical applications are also off the shelf but may be customized. One of a kind applications are custom developed."/>
          <p:cNvPicPr>
            <a:picLocks noChangeAspect="1" noChangeArrowheads="1"/>
          </p:cNvPicPr>
          <p:nvPr/>
        </p:nvPicPr>
        <p:blipFill>
          <a:blip r:embed="rId3"/>
          <a:srcRect/>
          <a:stretch/>
        </p:blipFill>
        <p:spPr bwMode="auto">
          <a:xfrm>
            <a:off x="3022032" y="2767058"/>
            <a:ext cx="6147934" cy="29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58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What is Firmware?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4-3 What do business professionals need to know about software?</a:t>
            </a:r>
          </a:p>
          <a:p>
            <a:pPr marL="255651" indent="-255651" defTabSz="685800">
              <a:spcAft>
                <a:spcPct val="0"/>
              </a:spcAft>
              <a:buSzPts val="2400"/>
            </a:pPr>
            <a:r>
              <a:rPr lang="en-US" sz="2400" kern="1200" dirty="0">
                <a:solidFill>
                  <a:srgbClr val="000000"/>
                </a:solidFill>
                <a:latin typeface="Arial (Body)"/>
                <a:ea typeface="+mn-ea"/>
                <a:cs typeface="+mn-cs"/>
              </a:rPr>
              <a:t>Special software installed on read-only memory (R</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M).</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Arial (Body)"/>
                <a:ea typeface="+mn-ea"/>
                <a:cs typeface="+mn-cs"/>
              </a:rPr>
              <a:t>Printers, print servers, communication devices.</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Arial (Body)"/>
                <a:ea typeface="+mn-ea"/>
                <a:cs typeface="+mn-cs"/>
              </a:rPr>
              <a:t>As if program’s logic is designed into device’s circuitry.</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Arial (Body)"/>
                <a:ea typeface="+mn-ea"/>
                <a:cs typeface="+mn-cs"/>
              </a:rPr>
              <a:t>Can be changed and upgraded like other software, but normally a task for I</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professionals.</a:t>
            </a:r>
          </a:p>
        </p:txBody>
      </p:sp>
    </p:spTree>
    <p:extLst>
      <p:ext uri="{BB962C8B-B14F-4D97-AF65-F5344CB8AC3E}">
        <p14:creationId xmlns:p14="http://schemas.microsoft.com/office/powerpoint/2010/main" val="2540494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Examples of Open Source Software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4-4 Is open source software a viable alternative?</a:t>
            </a:r>
          </a:p>
          <a:p>
            <a:pPr marL="255651" indent="-255651" defTabSz="685800">
              <a:spcAft>
                <a:spcPct val="0"/>
              </a:spcAft>
            </a:pPr>
            <a:r>
              <a:rPr lang="en-US" sz="2200" kern="1200" dirty="0">
                <a:solidFill>
                  <a:srgbClr val="000000"/>
                </a:solidFill>
                <a:latin typeface="Arial (Body)"/>
                <a:ea typeface="+mn-ea"/>
                <a:cs typeface="+mn-cs"/>
              </a:rPr>
              <a:t>LibreOffice (default office suite in Linux distributions)</a:t>
            </a:r>
          </a:p>
          <a:p>
            <a:pPr marL="255651" indent="-255651" defTabSz="685800">
              <a:spcAft>
                <a:spcPct val="0"/>
              </a:spcAft>
            </a:pPr>
            <a:r>
              <a:rPr lang="en-US" sz="2200" kern="1200" dirty="0">
                <a:solidFill>
                  <a:srgbClr val="000000"/>
                </a:solidFill>
                <a:latin typeface="Arial (Body)"/>
                <a:ea typeface="+mn-ea"/>
                <a:cs typeface="+mn-cs"/>
              </a:rPr>
              <a:t>Firefox (a browser)</a:t>
            </a:r>
          </a:p>
          <a:p>
            <a:pPr marL="255651" indent="-255651" defTabSz="685800">
              <a:spcAft>
                <a:spcPct val="0"/>
              </a:spcAft>
            </a:pPr>
            <a:r>
              <a:rPr lang="en-US" sz="2200" kern="1200" dirty="0">
                <a:solidFill>
                  <a:srgbClr val="000000"/>
                </a:solidFill>
                <a:latin typeface="Arial (Body)"/>
                <a:ea typeface="+mn-ea"/>
                <a:cs typeface="+mn-cs"/>
              </a:rPr>
              <a:t>My</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Q</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L (a D</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 see Chapter 5)</a:t>
            </a:r>
          </a:p>
          <a:p>
            <a:pPr marL="255651" indent="-255651" defTabSz="685800">
              <a:spcAft>
                <a:spcPct val="0"/>
              </a:spcAft>
            </a:pPr>
            <a:r>
              <a:rPr lang="en-US" sz="2200" kern="1200" dirty="0">
                <a:solidFill>
                  <a:srgbClr val="000000"/>
                </a:solidFill>
                <a:latin typeface="Arial (Body)"/>
                <a:ea typeface="+mn-ea"/>
                <a:cs typeface="+mn-cs"/>
              </a:rPr>
              <a:t>Apache (a Web server, see Chapter 6)</a:t>
            </a:r>
          </a:p>
          <a:p>
            <a:pPr marL="255651" indent="-255651" defTabSz="685800">
              <a:spcAft>
                <a:spcPct val="0"/>
              </a:spcAft>
            </a:pPr>
            <a:r>
              <a:rPr lang="en-US" sz="2200" kern="1200" dirty="0">
                <a:solidFill>
                  <a:srgbClr val="000000"/>
                </a:solidFill>
                <a:latin typeface="Arial (Body)"/>
                <a:ea typeface="+mn-ea"/>
                <a:cs typeface="+mn-cs"/>
              </a:rPr>
              <a:t>Ubuntu (a Windows-like desktop operating system)</a:t>
            </a:r>
          </a:p>
          <a:p>
            <a:pPr marL="255651" indent="-255651" defTabSz="685800">
              <a:spcAft>
                <a:spcPct val="0"/>
              </a:spcAft>
            </a:pPr>
            <a:r>
              <a:rPr lang="en-US" sz="2200" kern="1200" dirty="0">
                <a:solidFill>
                  <a:srgbClr val="000000"/>
                </a:solidFill>
                <a:latin typeface="Arial (Body)"/>
                <a:ea typeface="+mn-ea"/>
                <a:cs typeface="+mn-cs"/>
              </a:rPr>
              <a:t>Android (a mobile-device operating system)</a:t>
            </a:r>
          </a:p>
          <a:p>
            <a:pPr marL="255651" indent="-255651" defTabSz="685800">
              <a:spcAft>
                <a:spcPct val="0"/>
              </a:spcAft>
            </a:pPr>
            <a:r>
              <a:rPr lang="en-US" sz="2200" kern="1200" dirty="0">
                <a:solidFill>
                  <a:srgbClr val="000000"/>
                </a:solidFill>
                <a:latin typeface="Arial (Body)"/>
                <a:ea typeface="+mn-ea"/>
                <a:cs typeface="+mn-cs"/>
              </a:rPr>
              <a:t>Cassandra (a N</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Q</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L D</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B</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M</a:t>
            </a:r>
            <a:r>
              <a:rPr lang="en-US" sz="100" kern="1200" dirty="0">
                <a:solidFill>
                  <a:srgbClr val="000000"/>
                </a:solidFill>
                <a:latin typeface="Arial (Body)"/>
                <a:ea typeface="+mn-ea"/>
                <a:cs typeface="+mn-cs"/>
              </a:rPr>
              <a:t> </a:t>
            </a:r>
            <a:r>
              <a:rPr lang="en-US" sz="2200" kern="1200" dirty="0">
                <a:solidFill>
                  <a:srgbClr val="000000"/>
                </a:solidFill>
                <a:latin typeface="Arial (Body)"/>
                <a:ea typeface="+mn-ea"/>
                <a:cs typeface="+mn-cs"/>
              </a:rPr>
              <a:t>S, see Chapter 5)</a:t>
            </a:r>
          </a:p>
          <a:p>
            <a:pPr marL="255651" indent="-255651" defTabSz="685800">
              <a:spcAft>
                <a:spcPct val="0"/>
              </a:spcAft>
            </a:pPr>
            <a:r>
              <a:rPr lang="en-US" sz="2200" kern="1200" dirty="0">
                <a:solidFill>
                  <a:srgbClr val="000000"/>
                </a:solidFill>
                <a:latin typeface="Arial (Body)"/>
                <a:ea typeface="+mn-ea"/>
                <a:cs typeface="+mn-cs"/>
              </a:rPr>
              <a:t>Hadoop (a BigData processing system, see Chapter 3)</a:t>
            </a:r>
          </a:p>
        </p:txBody>
      </p:sp>
    </p:spTree>
    <p:extLst>
      <p:ext uri="{BB962C8B-B14F-4D97-AF65-F5344CB8AC3E}">
        <p14:creationId xmlns:p14="http://schemas.microsoft.com/office/powerpoint/2010/main" val="2967471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Why Do Programmers Volunteer Their Services to Open Source Projects?</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4-4 Is open source software a viable alternative?</a:t>
            </a:r>
          </a:p>
          <a:p>
            <a:pPr marL="255651" indent="-255651" defTabSz="685800">
              <a:spcAft>
                <a:spcPct val="0"/>
              </a:spcAft>
              <a:buSzPts val="2400"/>
            </a:pPr>
            <a:r>
              <a:rPr lang="en-US" sz="2400" kern="1200" dirty="0">
                <a:solidFill>
                  <a:srgbClr val="000000"/>
                </a:solidFill>
                <a:latin typeface="Arial (Body)"/>
                <a:ea typeface="+mn-ea"/>
                <a:cs typeface="+mn-cs"/>
              </a:rPr>
              <a:t>Exercise creativity on interesting &amp; fulfilling projects.</a:t>
            </a:r>
          </a:p>
          <a:p>
            <a:pPr marL="255651" indent="-255651" defTabSz="685800">
              <a:spcAft>
                <a:spcPct val="0"/>
              </a:spcAft>
              <a:buSzPts val="2400"/>
            </a:pPr>
            <a:r>
              <a:rPr lang="en-US" sz="2400" kern="1200" dirty="0">
                <a:solidFill>
                  <a:srgbClr val="000000"/>
                </a:solidFill>
                <a:latin typeface="Arial (Body)"/>
                <a:ea typeface="+mn-ea"/>
                <a:cs typeface="+mn-cs"/>
              </a:rPr>
              <a:t>Freedom to choose projects.</a:t>
            </a:r>
          </a:p>
          <a:p>
            <a:pPr marL="255651" indent="-255651" defTabSz="685800">
              <a:spcAft>
                <a:spcPct val="0"/>
              </a:spcAft>
              <a:buSzPts val="2400"/>
            </a:pPr>
            <a:r>
              <a:rPr lang="en-US" sz="2400" kern="1200" dirty="0">
                <a:solidFill>
                  <a:srgbClr val="000000"/>
                </a:solidFill>
                <a:latin typeface="Arial (Body)"/>
                <a:ea typeface="+mn-ea"/>
                <a:cs typeface="+mn-cs"/>
              </a:rPr>
              <a:t>Exhibit skills to get a job.</a:t>
            </a:r>
          </a:p>
          <a:p>
            <a:pPr marL="255651" indent="-255651" defTabSz="685800">
              <a:spcAft>
                <a:spcPct val="0"/>
              </a:spcAft>
              <a:buSzPts val="2400"/>
            </a:pPr>
            <a:r>
              <a:rPr lang="en-US" sz="2400" kern="1200" dirty="0">
                <a:solidFill>
                  <a:srgbClr val="000000"/>
                </a:solidFill>
                <a:latin typeface="Arial (Body)"/>
                <a:ea typeface="+mn-ea"/>
                <a:cs typeface="+mn-cs"/>
              </a:rPr>
              <a:t>Start a business selling services.</a:t>
            </a:r>
          </a:p>
          <a:p>
            <a:pPr marL="255651" indent="-255651" defTabSz="685800">
              <a:spcAft>
                <a:spcPct val="0"/>
              </a:spcAft>
              <a:buSzPts val="2400"/>
            </a:pPr>
            <a:r>
              <a:rPr lang="en-US" sz="2400" kern="1200" dirty="0">
                <a:solidFill>
                  <a:srgbClr val="000000"/>
                </a:solidFill>
                <a:latin typeface="Arial (Body)"/>
                <a:ea typeface="+mn-ea"/>
                <a:cs typeface="+mn-cs"/>
              </a:rPr>
              <a:t>Succeeds because of collaboration.</a:t>
            </a:r>
          </a:p>
        </p:txBody>
      </p:sp>
    </p:spTree>
    <p:extLst>
      <p:ext uri="{BB962C8B-B14F-4D97-AF65-F5344CB8AC3E}">
        <p14:creationId xmlns:p14="http://schemas.microsoft.com/office/powerpoint/2010/main" val="257569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Does Open Source Work?</a:t>
            </a:r>
          </a:p>
        </p:txBody>
      </p:sp>
      <p:sp>
        <p:nvSpPr>
          <p:cNvPr id="6" name="Content Placeholder 5"/>
          <p:cNvSpPr>
            <a:spLocks noGrp="1"/>
          </p:cNvSpPr>
          <p:nvPr>
            <p:ph idx="1"/>
          </p:nvPr>
        </p:nvSpPr>
        <p:spPr>
          <a:xfrm>
            <a:off x="1981200" y="1600200"/>
            <a:ext cx="4190388" cy="4163602"/>
          </a:xfrm>
        </p:spPr>
        <p:txBody>
          <a:bodyPr/>
          <a:lstStyle/>
          <a:p>
            <a:pPr marL="0" indent="0" defTabSz="685800">
              <a:spcAft>
                <a:spcPct val="0"/>
              </a:spcAft>
              <a:buSzPts val="2400"/>
              <a:buNone/>
              <a:tabLst>
                <a:tab pos="176213" algn="l"/>
              </a:tabLst>
            </a:pPr>
            <a:r>
              <a:rPr lang="en-US" sz="1400" kern="1200" dirty="0">
                <a:solidFill>
                  <a:srgbClr val="000000"/>
                </a:solidFill>
                <a:latin typeface="Arial (Body)"/>
              </a:rPr>
              <a:t>4-4 Is open source software a viable alternative?</a:t>
            </a:r>
          </a:p>
          <a:p>
            <a:pPr marL="255651" indent="-255651" defTabSz="685800">
              <a:spcAft>
                <a:spcPct val="0"/>
              </a:spcAft>
              <a:buSzPts val="2400"/>
            </a:pPr>
            <a:r>
              <a:rPr lang="en-US" sz="2400" kern="1200" dirty="0">
                <a:solidFill>
                  <a:srgbClr val="000000"/>
                </a:solidFill>
                <a:latin typeface="Arial (Body)"/>
              </a:rPr>
              <a:t>Closed-source or proprietary software</a:t>
            </a:r>
          </a:p>
          <a:p>
            <a:pPr marL="741553" lvl="1" indent="-284353" defTabSz="685800">
              <a:spcAft>
                <a:spcPct val="0"/>
              </a:spcAft>
              <a:buSzPts val="2400"/>
            </a:pPr>
            <a:r>
              <a:rPr lang="en-US" sz="2400" kern="1200" dirty="0">
                <a:solidFill>
                  <a:srgbClr val="000000"/>
                </a:solidFill>
                <a:latin typeface="Arial (Body)"/>
              </a:rPr>
              <a:t>Only available to trusted employees and carefully vetted contractors</a:t>
            </a:r>
          </a:p>
          <a:p>
            <a:pPr marL="255651" indent="-255651" defTabSz="685800">
              <a:spcAft>
                <a:spcPct val="0"/>
              </a:spcAft>
              <a:buSzPts val="2400"/>
            </a:pPr>
            <a:r>
              <a:rPr lang="en-US" sz="2400" kern="1200" dirty="0">
                <a:solidFill>
                  <a:srgbClr val="000000"/>
                </a:solidFill>
                <a:latin typeface="Arial (Body)"/>
              </a:rPr>
              <a:t>Open-source software</a:t>
            </a:r>
          </a:p>
          <a:p>
            <a:pPr marL="741553" lvl="1" indent="-284353" defTabSz="685800">
              <a:spcAft>
                <a:spcPct val="0"/>
              </a:spcAft>
              <a:buSzPts val="2400"/>
            </a:pPr>
            <a:r>
              <a:rPr lang="en-US" sz="2400" kern="1200" dirty="0">
                <a:solidFill>
                  <a:srgbClr val="000000"/>
                </a:solidFill>
                <a:latin typeface="Arial (Body)"/>
              </a:rPr>
              <a:t>available to public</a:t>
            </a:r>
            <a:endParaRPr lang="en-US" dirty="0"/>
          </a:p>
        </p:txBody>
      </p:sp>
      <p:sp>
        <p:nvSpPr>
          <p:cNvPr id="4" name="Content Placeholder 3"/>
          <p:cNvSpPr>
            <a:spLocks noGrp="1"/>
          </p:cNvSpPr>
          <p:nvPr>
            <p:ph idx="13"/>
          </p:nvPr>
        </p:nvSpPr>
        <p:spPr>
          <a:xfrm>
            <a:off x="6209017" y="2245597"/>
            <a:ext cx="1590278" cy="2088881"/>
          </a:xfrm>
          <a:ln w="28575">
            <a:solidFill>
              <a:schemeClr val="tx1"/>
            </a:solidFill>
          </a:ln>
        </p:spPr>
        <p:txBody>
          <a:bodyPr wrap="square" lIns="91425" tIns="91425" rIns="91425" bIns="91425" anchor="t" anchorCtr="0">
            <a:noAutofit/>
          </a:bodyPr>
          <a:lstStyle/>
          <a:p>
            <a:pPr marL="0" indent="0" algn="ctr" defTabSz="685800">
              <a:spcAft>
                <a:spcPct val="0"/>
              </a:spcAft>
              <a:buSzPts val="2400"/>
              <a:buNone/>
              <a:tabLst>
                <a:tab pos="176213" algn="l"/>
              </a:tabLst>
            </a:pPr>
            <a:r>
              <a:rPr lang="en-US" b="1" kern="1200" dirty="0">
                <a:solidFill>
                  <a:srgbClr val="000000"/>
                </a:solidFill>
                <a:latin typeface="Arial (Body)"/>
                <a:hlinkClick r:id="rId3"/>
              </a:rPr>
              <a:t>Source code</a:t>
            </a:r>
            <a:r>
              <a:rPr lang="en-US" kern="1200" dirty="0">
                <a:solidFill>
                  <a:srgbClr val="000000"/>
                </a:solidFill>
                <a:latin typeface="Arial (Body)"/>
              </a:rPr>
              <a:t>: Human readable computer code</a:t>
            </a:r>
          </a:p>
        </p:txBody>
      </p:sp>
      <p:pic>
        <p:nvPicPr>
          <p:cNvPr id="9" name="Picture 8" descr="is converted as"/>
          <p:cNvPicPr>
            <a:picLocks noChangeAspect="1"/>
          </p:cNvPicPr>
          <p:nvPr/>
        </p:nvPicPr>
        <p:blipFill>
          <a:blip r:embed="rId4"/>
          <a:stretch>
            <a:fillRect/>
          </a:stretch>
        </p:blipFill>
        <p:spPr>
          <a:xfrm>
            <a:off x="7828864" y="3173444"/>
            <a:ext cx="562141" cy="233185"/>
          </a:xfrm>
          <a:prstGeom prst="rect">
            <a:avLst/>
          </a:prstGeom>
        </p:spPr>
      </p:pic>
      <p:sp>
        <p:nvSpPr>
          <p:cNvPr id="7" name="Content Placeholder 6"/>
          <p:cNvSpPr>
            <a:spLocks noGrp="1"/>
          </p:cNvSpPr>
          <p:nvPr>
            <p:ph idx="14"/>
          </p:nvPr>
        </p:nvSpPr>
        <p:spPr>
          <a:xfrm>
            <a:off x="8410505" y="2245597"/>
            <a:ext cx="1791330" cy="2088881"/>
          </a:xfrm>
          <a:ln w="28575">
            <a:solidFill>
              <a:schemeClr val="tx1"/>
            </a:solidFill>
          </a:ln>
        </p:spPr>
        <p:txBody>
          <a:bodyPr/>
          <a:lstStyle/>
          <a:p>
            <a:pPr marL="101600" indent="0" algn="ctr">
              <a:buNone/>
            </a:pPr>
            <a:r>
              <a:rPr lang="en-US" b="1" kern="1200" dirty="0">
                <a:solidFill>
                  <a:srgbClr val="000000"/>
                </a:solidFill>
                <a:latin typeface="Arial (Body)"/>
                <a:hlinkClick r:id="rId5"/>
              </a:rPr>
              <a:t>Machine code</a:t>
            </a:r>
            <a:r>
              <a:rPr lang="en-US" kern="1200" dirty="0">
                <a:solidFill>
                  <a:srgbClr val="000000"/>
                </a:solidFill>
                <a:latin typeface="Arial (Body)"/>
              </a:rPr>
              <a:t>: Source code compiled into  instructions executed directly by computer’s C</a:t>
            </a:r>
            <a:r>
              <a:rPr lang="en-US" sz="100" kern="1200" dirty="0">
                <a:solidFill>
                  <a:srgbClr val="000000"/>
                </a:solidFill>
                <a:latin typeface="Arial (Body)"/>
              </a:rPr>
              <a:t> </a:t>
            </a:r>
            <a:r>
              <a:rPr lang="en-US" kern="1200" dirty="0">
                <a:solidFill>
                  <a:srgbClr val="000000"/>
                </a:solidFill>
                <a:latin typeface="Arial (Body)"/>
              </a:rPr>
              <a:t>P</a:t>
            </a:r>
            <a:r>
              <a:rPr lang="en-US" sz="100" kern="1200" dirty="0">
                <a:solidFill>
                  <a:srgbClr val="000000"/>
                </a:solidFill>
                <a:latin typeface="Arial (Body)"/>
              </a:rPr>
              <a:t> </a:t>
            </a:r>
            <a:r>
              <a:rPr lang="en-US" kern="1200" dirty="0">
                <a:solidFill>
                  <a:srgbClr val="000000"/>
                </a:solidFill>
                <a:latin typeface="Arial (Body)"/>
              </a:rPr>
              <a:t>U</a:t>
            </a:r>
          </a:p>
        </p:txBody>
      </p:sp>
      <p:pic>
        <p:nvPicPr>
          <p:cNvPr id="10" name="Picture 9" descr="finally its gives a Software"/>
          <p:cNvPicPr>
            <a:picLocks noChangeAspect="1"/>
          </p:cNvPicPr>
          <p:nvPr/>
        </p:nvPicPr>
        <p:blipFill>
          <a:blip r:embed="rId6"/>
          <a:stretch>
            <a:fillRect/>
          </a:stretch>
        </p:blipFill>
        <p:spPr>
          <a:xfrm>
            <a:off x="7381439" y="4352923"/>
            <a:ext cx="2237426" cy="1231499"/>
          </a:xfrm>
          <a:prstGeom prst="rect">
            <a:avLst/>
          </a:prstGeom>
        </p:spPr>
      </p:pic>
    </p:spTree>
    <p:extLst>
      <p:ext uri="{BB962C8B-B14F-4D97-AF65-F5344CB8AC3E}">
        <p14:creationId xmlns:p14="http://schemas.microsoft.com/office/powerpoint/2010/main" val="3524855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Source Code Sample</a:t>
            </a:r>
          </a:p>
        </p:txBody>
      </p:sp>
      <p:sp>
        <p:nvSpPr>
          <p:cNvPr id="3" name="Text Placeholder 2"/>
          <p:cNvSpPr>
            <a:spLocks noGrp="1"/>
          </p:cNvSpPr>
          <p:nvPr>
            <p:ph type="body" idx="1"/>
          </p:nvPr>
        </p:nvSpPr>
        <p:spPr>
          <a:xfrm>
            <a:off x="1981200" y="1600201"/>
            <a:ext cx="8229600" cy="866775"/>
          </a:xfrm>
        </p:spPr>
        <p:txBody>
          <a:bodyPr/>
          <a:lstStyle/>
          <a:p>
            <a:pPr marL="0" indent="0" defTabSz="685800">
              <a:spcAft>
                <a:spcPct val="0"/>
              </a:spcAft>
              <a:buSzPts val="2400"/>
              <a:buNone/>
            </a:pPr>
            <a:r>
              <a:rPr lang="en-US" sz="1400" kern="1200" dirty="0">
                <a:solidFill>
                  <a:srgbClr val="000000"/>
                </a:solidFill>
                <a:latin typeface="Arial (Body)"/>
                <a:ea typeface="+mn-ea"/>
                <a:cs typeface="+mn-cs"/>
              </a:rPr>
              <a:t>4-4 Is open source software a viable alternative?</a:t>
            </a:r>
          </a:p>
          <a:p>
            <a:pPr marL="0" indent="0" defTabSz="685800">
              <a:spcAft>
                <a:spcPct val="0"/>
              </a:spcAft>
              <a:buSzPts val="2400"/>
              <a:buNone/>
            </a:pPr>
            <a:r>
              <a:rPr lang="fr-FR" sz="2200" b="1" kern="1200" dirty="0">
                <a:solidFill>
                  <a:srgbClr val="000000"/>
                </a:solidFill>
                <a:latin typeface="Arial (Body)"/>
                <a:ea typeface="+mn-ea"/>
                <a:cs typeface="+mn-cs"/>
              </a:rPr>
              <a:t>Figure 4-18</a:t>
            </a:r>
            <a:r>
              <a:rPr lang="fr-FR" sz="2200" kern="1200" dirty="0">
                <a:solidFill>
                  <a:srgbClr val="000000"/>
                </a:solidFill>
                <a:latin typeface="Arial (Body)"/>
                <a:ea typeface="+mn-ea"/>
                <a:cs typeface="+mn-cs"/>
              </a:rPr>
              <a:t> Source Code Sample</a:t>
            </a:r>
            <a:endParaRPr lang="en-US" sz="2200" kern="1200" dirty="0">
              <a:solidFill>
                <a:srgbClr val="000000"/>
              </a:solidFill>
              <a:latin typeface="Arial (Body)"/>
              <a:ea typeface="+mn-ea"/>
              <a:cs typeface="+mn-cs"/>
            </a:endParaRPr>
          </a:p>
        </p:txBody>
      </p:sp>
      <p:pic>
        <p:nvPicPr>
          <p:cNvPr id="6" name="Picture 5" descr="Figure depicting a sample of source code that is portion of the object-oriented computer code written for the ARES project."/>
          <p:cNvPicPr>
            <a:picLocks noChangeAspect="1"/>
          </p:cNvPicPr>
          <p:nvPr/>
        </p:nvPicPr>
        <p:blipFill>
          <a:blip r:embed="rId3"/>
          <a:srcRect/>
          <a:stretch/>
        </p:blipFill>
        <p:spPr>
          <a:xfrm>
            <a:off x="3265555" y="2602196"/>
            <a:ext cx="5660893" cy="3712880"/>
          </a:xfrm>
          <a:prstGeom prst="rect">
            <a:avLst/>
          </a:prstGeom>
        </p:spPr>
      </p:pic>
    </p:spTree>
    <p:extLst>
      <p:ext uri="{BB962C8B-B14F-4D97-AF65-F5344CB8AC3E}">
        <p14:creationId xmlns:p14="http://schemas.microsoft.com/office/powerpoint/2010/main" val="838196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So, Is Open Source Viable?</a:t>
            </a:r>
          </a:p>
        </p:txBody>
      </p:sp>
      <p:sp>
        <p:nvSpPr>
          <p:cNvPr id="3" name="Text Placeholder 2"/>
          <p:cNvSpPr>
            <a:spLocks noGrp="1"/>
          </p:cNvSpPr>
          <p:nvPr>
            <p:ph type="body" idx="1"/>
          </p:nvPr>
        </p:nvSpPr>
        <p:spPr/>
        <p:txBody>
          <a:bodyPr/>
          <a:lstStyle/>
          <a:p>
            <a:pPr marL="0" indent="0" defTabSz="685800">
              <a:spcAft>
                <a:spcPct val="0"/>
              </a:spcAft>
              <a:buSzPts val="2400"/>
              <a:buNone/>
            </a:pPr>
            <a:r>
              <a:rPr lang="en-US" sz="1400" kern="1200" dirty="0">
                <a:solidFill>
                  <a:srgbClr val="000000"/>
                </a:solidFill>
                <a:latin typeface="Arial (Body)"/>
                <a:ea typeface="+mn-ea"/>
                <a:cs typeface="+mn-cs"/>
              </a:rPr>
              <a:t>4-4 Is open source software a viable alternative?</a:t>
            </a:r>
          </a:p>
          <a:p>
            <a:r>
              <a:rPr lang="en-US" sz="2400" dirty="0">
                <a:latin typeface="+mn-lt"/>
              </a:rPr>
              <a:t>Depends on requirements and constraints.</a:t>
            </a:r>
          </a:p>
          <a:p>
            <a:r>
              <a:rPr lang="en-US" sz="2400" dirty="0">
                <a:latin typeface="+mn-lt"/>
              </a:rPr>
              <a:t>“Free” open source software might require support and operational costs exceeding cost of licensing fee.</a:t>
            </a:r>
          </a:p>
          <a:p>
            <a:r>
              <a:rPr lang="en-US" sz="2400" dirty="0">
                <a:latin typeface="+mn-lt"/>
              </a:rPr>
              <a:t>Blending proprietary and open source software in future.</a:t>
            </a:r>
          </a:p>
          <a:p>
            <a:r>
              <a:rPr lang="en-US" sz="2400" dirty="0">
                <a:latin typeface="+mn-lt"/>
              </a:rPr>
              <a:t>Closed source project.</a:t>
            </a:r>
          </a:p>
          <a:p>
            <a:pPr marL="741600" lvl="1" indent="-284400">
              <a:buFont typeface="Arial" panose="020B0604020202020204" pitchFamily="34" charset="0"/>
              <a:buChar char="–"/>
            </a:pPr>
            <a:r>
              <a:rPr lang="en-US" sz="2400" dirty="0">
                <a:latin typeface="+mn-lt"/>
              </a:rPr>
              <a:t>Highly protected source code, only available to trusted employees and carefully vetted contractors.</a:t>
            </a:r>
          </a:p>
        </p:txBody>
      </p:sp>
    </p:spTree>
    <p:extLst>
      <p:ext uri="{BB962C8B-B14F-4D97-AF65-F5344CB8AC3E}">
        <p14:creationId xmlns:p14="http://schemas.microsoft.com/office/powerpoint/2010/main" val="326162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How Does the Knowledge in This Chapter Help You?</a:t>
            </a:r>
          </a:p>
        </p:txBody>
      </p:sp>
      <p:sp>
        <p:nvSpPr>
          <p:cNvPr id="3" name="Text Placeholder 2"/>
          <p:cNvSpPr>
            <a:spLocks noGrp="1"/>
          </p:cNvSpPr>
          <p:nvPr>
            <p:ph type="body" idx="1"/>
          </p:nvPr>
        </p:nvSpPr>
        <p:spPr/>
        <p:txBody>
          <a:bodyPr wrap="square" lIns="91425" tIns="91425" rIns="91425" bIns="91425" anchor="t" anchorCtr="0">
            <a:noAutofit/>
          </a:bodyPr>
          <a:lstStyle/>
          <a:p>
            <a:pPr marL="255651" indent="-255651" defTabSz="685800">
              <a:spcAft>
                <a:spcPct val="0"/>
              </a:spcAft>
              <a:buSzPts val="2400"/>
              <a:tabLst/>
            </a:pPr>
            <a:r>
              <a:rPr lang="en-US" sz="2400" kern="1200" dirty="0">
                <a:solidFill>
                  <a:srgbClr val="000000"/>
                </a:solidFill>
                <a:latin typeface="Arial (Body)"/>
                <a:ea typeface="+mn-ea"/>
                <a:cs typeface="+mn-cs"/>
              </a:rPr>
              <a:t>Understand your involvement with technology in commerce</a:t>
            </a:r>
          </a:p>
          <a:p>
            <a:pPr marL="255651" indent="-255651" defTabSz="685800">
              <a:spcAft>
                <a:spcPct val="0"/>
              </a:spcAft>
              <a:buSzPts val="2400"/>
              <a:tabLst/>
            </a:pPr>
            <a:r>
              <a:rPr lang="en-US" sz="2400" kern="1200" dirty="0">
                <a:solidFill>
                  <a:srgbClr val="000000"/>
                </a:solidFill>
                <a:latin typeface="Arial (Body)"/>
                <a:ea typeface="+mn-ea"/>
                <a:cs typeface="+mn-cs"/>
              </a:rPr>
              <a:t>You learned about hardware and software</a:t>
            </a:r>
          </a:p>
          <a:p>
            <a:pPr marL="255651" indent="-255651" defTabSz="685800">
              <a:spcAft>
                <a:spcPct val="0"/>
              </a:spcAft>
              <a:buSzPts val="2400"/>
              <a:tabLst/>
            </a:pPr>
            <a:r>
              <a:rPr lang="en-US" sz="2400" kern="1200" dirty="0">
                <a:solidFill>
                  <a:srgbClr val="000000"/>
                </a:solidFill>
                <a:latin typeface="Arial (Body)"/>
                <a:ea typeface="+mn-ea"/>
                <a:cs typeface="+mn-cs"/>
              </a:rPr>
              <a:t>Gained knowledge of application software sources</a:t>
            </a:r>
          </a:p>
          <a:p>
            <a:pPr marL="255651" indent="-255651" defTabSz="685800">
              <a:spcAft>
                <a:spcPct val="0"/>
              </a:spcAft>
              <a:buSzPts val="2400"/>
              <a:tabLst/>
            </a:pPr>
            <a:r>
              <a:rPr lang="en-US" sz="2400" kern="1200" dirty="0">
                <a:solidFill>
                  <a:srgbClr val="000000"/>
                </a:solidFill>
                <a:latin typeface="Arial (Body)"/>
                <a:ea typeface="+mn-ea"/>
                <a:cs typeface="+mn-cs"/>
              </a:rPr>
              <a:t>Learned about open source software and why not always viable option</a:t>
            </a:r>
          </a:p>
          <a:p>
            <a:pPr marL="255651" indent="-255651" defTabSz="685800">
              <a:spcAft>
                <a:spcPct val="0"/>
              </a:spcAft>
              <a:buSzPts val="2400"/>
              <a:tabLst/>
            </a:pPr>
            <a:r>
              <a:rPr lang="en-US" sz="2400" kern="1200" dirty="0">
                <a:solidFill>
                  <a:srgbClr val="000000"/>
                </a:solidFill>
                <a:latin typeface="Arial (Body)"/>
                <a:ea typeface="+mn-ea"/>
                <a:cs typeface="+mn-cs"/>
              </a:rPr>
              <a:t>Learned hardware/software knowledge is perishable</a:t>
            </a:r>
          </a:p>
        </p:txBody>
      </p:sp>
    </p:spTree>
    <p:extLst>
      <p:ext uri="{BB962C8B-B14F-4D97-AF65-F5344CB8AC3E}">
        <p14:creationId xmlns:p14="http://schemas.microsoft.com/office/powerpoint/2010/main" val="2537620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Ethics Guide: Free Apps for Data</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kern="1200" dirty="0">
                <a:solidFill>
                  <a:srgbClr val="000000"/>
                </a:solidFill>
                <a:latin typeface="Arial (Body)"/>
                <a:ea typeface="+mn-ea"/>
                <a:cs typeface="+mn-cs"/>
              </a:rPr>
              <a:t>Ethics Guide</a:t>
            </a:r>
          </a:p>
          <a:p>
            <a:pPr marL="255651" indent="-255651" defTabSz="685800">
              <a:spcAft>
                <a:spcPct val="0"/>
              </a:spcAft>
              <a:buSzPts val="2400"/>
            </a:pPr>
            <a:r>
              <a:rPr lang="en-US" sz="2400" kern="1200" dirty="0">
                <a:solidFill>
                  <a:srgbClr val="000000"/>
                </a:solidFill>
                <a:latin typeface="Arial (Body)"/>
                <a:ea typeface="+mn-ea"/>
                <a:cs typeface="+mn-cs"/>
              </a:rPr>
              <a:t>How do you monetize “free” apps?</a:t>
            </a:r>
          </a:p>
          <a:p>
            <a:pPr marL="255651" indent="-255651" defTabSz="685800">
              <a:spcAft>
                <a:spcPct val="0"/>
              </a:spcAft>
              <a:buSzPts val="2400"/>
            </a:pPr>
            <a:r>
              <a:rPr lang="en-US" sz="2400" kern="1200" dirty="0">
                <a:solidFill>
                  <a:srgbClr val="000000"/>
                </a:solidFill>
                <a:latin typeface="Arial (Body)"/>
                <a:ea typeface="+mn-ea"/>
                <a:cs typeface="+mn-cs"/>
              </a:rPr>
              <a:t>“If you’re not paying for it, you are the product.</a:t>
            </a:r>
          </a:p>
          <a:p>
            <a:pPr marL="255651" indent="-255651" defTabSz="685800">
              <a:spcAft>
                <a:spcPct val="0"/>
              </a:spcAft>
              <a:buSzPts val="2400"/>
            </a:pPr>
            <a:r>
              <a:rPr lang="en-US" sz="2400" b="1" kern="1200" dirty="0">
                <a:solidFill>
                  <a:srgbClr val="000000"/>
                </a:solidFill>
                <a:latin typeface="Arial (Body)"/>
                <a:ea typeface="+mn-ea"/>
                <a:cs typeface="+mn-cs"/>
              </a:rPr>
              <a:t>Data</a:t>
            </a:r>
            <a:r>
              <a:rPr lang="en-US" sz="2400" kern="1200" dirty="0">
                <a:solidFill>
                  <a:srgbClr val="000000"/>
                </a:solidFill>
                <a:latin typeface="Arial (Body)"/>
                <a:ea typeface="+mn-ea"/>
                <a:cs typeface="+mn-cs"/>
              </a:rPr>
              <a:t> </a:t>
            </a:r>
            <a:r>
              <a:rPr lang="en-US" sz="2400" b="1" kern="1200" dirty="0">
                <a:solidFill>
                  <a:srgbClr val="000000"/>
                </a:solidFill>
                <a:latin typeface="Arial (Body)"/>
                <a:ea typeface="+mn-ea"/>
                <a:cs typeface="+mn-cs"/>
              </a:rPr>
              <a:t>Brokers</a:t>
            </a:r>
          </a:p>
          <a:p>
            <a:pPr marL="255651" indent="-255651" defTabSz="685800">
              <a:spcAft>
                <a:spcPct val="0"/>
              </a:spcAft>
              <a:buSzPts val="2400"/>
            </a:pPr>
            <a:r>
              <a:rPr lang="en-US" sz="2400" kern="1200" dirty="0" err="1">
                <a:solidFill>
                  <a:srgbClr val="000000"/>
                </a:solidFill>
                <a:latin typeface="Arial (Body)"/>
                <a:ea typeface="+mn-ea"/>
                <a:cs typeface="+mn-cs"/>
              </a:rPr>
              <a:t>SnoopWall</a:t>
            </a:r>
            <a:r>
              <a:rPr lang="en-US" sz="2400" kern="1200" dirty="0">
                <a:solidFill>
                  <a:srgbClr val="000000"/>
                </a:solidFill>
                <a:latin typeface="Arial (Body)"/>
                <a:ea typeface="+mn-ea"/>
                <a:cs typeface="+mn-cs"/>
              </a:rPr>
              <a:t> reports</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Arial (Body)"/>
                <a:ea typeface="+mn-ea"/>
                <a:cs typeface="+mn-cs"/>
              </a:rPr>
              <a:t>Flashlight Apps</a:t>
            </a:r>
          </a:p>
          <a:p>
            <a:pPr marL="741600" lvl="1" indent="-284400" defTabSz="685800">
              <a:spcAft>
                <a:spcPct val="0"/>
              </a:spcAft>
              <a:buSzPts val="2400"/>
              <a:buFont typeface="Arial" panose="020B0604020202020204" pitchFamily="34" charset="0"/>
              <a:buChar char="–"/>
            </a:pPr>
            <a:r>
              <a:rPr lang="en-US" sz="2400" kern="1200" dirty="0">
                <a:solidFill>
                  <a:srgbClr val="000000"/>
                </a:solidFill>
                <a:latin typeface="Arial (Body)"/>
                <a:ea typeface="+mn-ea"/>
                <a:cs typeface="+mn-cs"/>
              </a:rPr>
              <a:t>Require permission to access data about your location, network connectivity, U</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B storage, install shortcuts, receive data to/from the Internet, modify your system settings, and disable your screen lock.</a:t>
            </a:r>
          </a:p>
        </p:txBody>
      </p:sp>
    </p:spTree>
    <p:extLst>
      <p:ext uri="{BB962C8B-B14F-4D97-AF65-F5344CB8AC3E}">
        <p14:creationId xmlns:p14="http://schemas.microsoft.com/office/powerpoint/2010/main" val="870345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Processors and Memory</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4-1 What do business professionals need to know about computer hardware?</a:t>
            </a:r>
            <a:endParaRPr lang="en-US" sz="1400" b="1" kern="1200" dirty="0">
              <a:solidFill>
                <a:srgbClr val="000000"/>
              </a:solidFill>
              <a:latin typeface="+mn-lt"/>
              <a:ea typeface="+mn-ea"/>
              <a:cs typeface="+mn-cs"/>
            </a:endParaRPr>
          </a:p>
          <a:p>
            <a:pPr marL="255651" indent="-255651" defTabSz="685800">
              <a:spcAft>
                <a:spcPct val="0"/>
              </a:spcAft>
              <a:buSzPts val="2400"/>
            </a:pPr>
            <a:r>
              <a:rPr lang="en-US" sz="2400" b="1" kern="1200" dirty="0">
                <a:solidFill>
                  <a:srgbClr val="000000"/>
                </a:solidFill>
                <a:latin typeface="+mn-lt"/>
                <a:ea typeface="+mn-ea"/>
                <a:cs typeface="+mn-cs"/>
              </a:rPr>
              <a:t>Central processing unit </a:t>
            </a: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U)—“the brain.”</a:t>
            </a:r>
          </a:p>
          <a:p>
            <a:pPr marL="255651" indent="-255651" defTabSz="685800">
              <a:spcAft>
                <a:spcPct val="0"/>
              </a:spcAft>
              <a:buSzPts val="2400"/>
            </a:pPr>
            <a:r>
              <a:rPr lang="en-US" sz="2400" b="1" kern="1200" dirty="0">
                <a:solidFill>
                  <a:srgbClr val="000000"/>
                </a:solidFill>
                <a:latin typeface="+mn-lt"/>
                <a:ea typeface="+mn-ea"/>
                <a:cs typeface="+mn-cs"/>
              </a:rPr>
              <a:t>Dual-processor</a:t>
            </a:r>
            <a:r>
              <a:rPr lang="en-US" sz="2400" kern="1200" dirty="0">
                <a:solidFill>
                  <a:srgbClr val="000000"/>
                </a:solidFill>
                <a:latin typeface="+mn-lt"/>
                <a:ea typeface="+mn-ea"/>
                <a:cs typeface="+mn-cs"/>
              </a:rPr>
              <a:t> and </a:t>
            </a:r>
            <a:r>
              <a:rPr lang="en-US" sz="2400" b="1" kern="1200" dirty="0">
                <a:solidFill>
                  <a:srgbClr val="000000"/>
                </a:solidFill>
                <a:latin typeface="+mn-lt"/>
                <a:ea typeface="+mn-ea"/>
                <a:cs typeface="+mn-cs"/>
              </a:rPr>
              <a:t>Quad-processor</a:t>
            </a:r>
            <a:r>
              <a:rPr lang="en-US" sz="2400" kern="1200" dirty="0">
                <a:solidFill>
                  <a:srgbClr val="000000"/>
                </a:solidFill>
                <a:latin typeface="+mn-lt"/>
                <a:ea typeface="+mn-ea"/>
                <a:cs typeface="+mn-cs"/>
              </a:rPr>
              <a:t> computers.</a:t>
            </a:r>
          </a:p>
          <a:p>
            <a:pPr marL="255651" indent="-255651" defTabSz="685800">
              <a:spcAft>
                <a:spcPct val="0"/>
              </a:spcAft>
              <a:buSzPts val="2400"/>
            </a:pP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U</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 vary in speed, function, cost.</a:t>
            </a:r>
          </a:p>
          <a:p>
            <a:pPr marL="255651" indent="-255651" defTabSz="685800">
              <a:spcAft>
                <a:spcPct val="0"/>
              </a:spcAft>
              <a:buSzPts val="2400"/>
            </a:pP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U works in conjunction with </a:t>
            </a:r>
            <a:r>
              <a:rPr lang="en-US" sz="2400" b="1" kern="1200" dirty="0">
                <a:solidFill>
                  <a:srgbClr val="000000"/>
                </a:solidFill>
                <a:latin typeface="+mn-lt"/>
                <a:ea typeface="+mn-ea"/>
                <a:cs typeface="+mn-cs"/>
              </a:rPr>
              <a:t>main memory </a:t>
            </a:r>
            <a:r>
              <a:rPr lang="en-US" sz="2400" kern="1200" dirty="0">
                <a:solidFill>
                  <a:srgbClr val="000000"/>
                </a:solidFill>
                <a:latin typeface="+mn-lt"/>
                <a:ea typeface="+mn-ea"/>
                <a:cs typeface="+mn-cs"/>
              </a:rPr>
              <a:t>(R</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A</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M).</a:t>
            </a:r>
          </a:p>
          <a:p>
            <a:pPr marL="255651" indent="-255651" defTabSz="685800">
              <a:spcAft>
                <a:spcPct val="0"/>
              </a:spcAft>
              <a:buSzPts val="2400"/>
            </a:pPr>
            <a:r>
              <a:rPr lang="en-US" sz="2400" kern="1200" dirty="0">
                <a:solidFill>
                  <a:srgbClr val="000000"/>
                </a:solidFill>
                <a:latin typeface="+mn-lt"/>
                <a:ea typeface="+mn-ea"/>
                <a:cs typeface="+mn-cs"/>
              </a:rPr>
              <a:t>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U reads data and instructions from memory, and stores results of computation in memory.</a:t>
            </a:r>
          </a:p>
        </p:txBody>
      </p:sp>
    </p:spTree>
    <p:extLst>
      <p:ext uri="{BB962C8B-B14F-4D97-AF65-F5344CB8AC3E}">
        <p14:creationId xmlns:p14="http://schemas.microsoft.com/office/powerpoint/2010/main" val="2087563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Free Apps for Data</a:t>
            </a:r>
          </a:p>
        </p:txBody>
      </p:sp>
      <p:sp>
        <p:nvSpPr>
          <p:cNvPr id="3" name="Text Placeholder 2"/>
          <p:cNvSpPr>
            <a:spLocks noGrp="1"/>
          </p:cNvSpPr>
          <p:nvPr>
            <p:ph type="body" idx="1"/>
          </p:nvPr>
        </p:nvSpPr>
        <p:spPr>
          <a:xfrm>
            <a:off x="1981200" y="1600201"/>
            <a:ext cx="8229600" cy="390525"/>
          </a:xfrm>
        </p:spPr>
        <p:txBody>
          <a:bodyPr/>
          <a:lstStyle/>
          <a:p>
            <a:pPr marL="0" indent="0" defTabSz="685800">
              <a:spcAft>
                <a:spcPct val="0"/>
              </a:spcAft>
              <a:buSzPts val="2400"/>
              <a:buNone/>
            </a:pPr>
            <a:r>
              <a:rPr lang="en-US" sz="1400" kern="1200" dirty="0">
                <a:solidFill>
                  <a:srgbClr val="000000"/>
                </a:solidFill>
                <a:latin typeface="Arial (Body)"/>
                <a:ea typeface="+mn-ea"/>
                <a:cs typeface="+mn-cs"/>
              </a:rPr>
              <a:t>Ethics Guide</a:t>
            </a:r>
          </a:p>
        </p:txBody>
      </p:sp>
      <p:pic>
        <p:nvPicPr>
          <p:cNvPr id="4" name="Picture 3" descr="Table that lists several apps and how these apps utilize user data in unexpected ways. the apps sown are some flashlight applications for smartphones. It may be surprising to see what kinds of data a flashlight app gathers, such as your GPS coordinates. who gets this data and what is it used for?"/>
          <p:cNvPicPr>
            <a:picLocks noChangeAspect="1"/>
          </p:cNvPicPr>
          <p:nvPr/>
        </p:nvPicPr>
        <p:blipFill>
          <a:blip r:embed="rId3"/>
          <a:srcRect/>
          <a:stretch/>
        </p:blipFill>
        <p:spPr>
          <a:xfrm>
            <a:off x="3460054" y="1472488"/>
            <a:ext cx="5405025" cy="4945986"/>
          </a:xfrm>
          <a:prstGeom prst="rect">
            <a:avLst/>
          </a:prstGeom>
        </p:spPr>
      </p:pic>
    </p:spTree>
    <p:extLst>
      <p:ext uri="{BB962C8B-B14F-4D97-AF65-F5344CB8AC3E}">
        <p14:creationId xmlns:p14="http://schemas.microsoft.com/office/powerpoint/2010/main" val="3417033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Senior Software Engineer</a:t>
            </a:r>
          </a:p>
        </p:txBody>
      </p:sp>
      <p:sp>
        <p:nvSpPr>
          <p:cNvPr id="4" name="Text Placeholder 3"/>
          <p:cNvSpPr>
            <a:spLocks noGrp="1"/>
          </p:cNvSpPr>
          <p:nvPr>
            <p:ph type="body" idx="1"/>
          </p:nvPr>
        </p:nvSpPr>
        <p:spPr>
          <a:xfrm>
            <a:off x="1981200" y="1600201"/>
            <a:ext cx="8229600" cy="4640943"/>
          </a:xfrm>
        </p:spPr>
        <p:txBody>
          <a:bodyPr wrap="square" lIns="91425" tIns="91425" rIns="91425" bIns="91425" anchor="t" anchorCtr="0">
            <a:noAutofit/>
          </a:bodyPr>
          <a:lstStyle/>
          <a:p>
            <a:pPr marL="0" indent="0" defTabSz="685800">
              <a:spcBef>
                <a:spcPts val="1125"/>
              </a:spcBef>
              <a:buSzPts val="2400"/>
              <a:buNone/>
            </a:pPr>
            <a:r>
              <a:rPr lang="en-US" sz="1400" dirty="0">
                <a:latin typeface="+mn-lt"/>
              </a:rPr>
              <a:t>Career Guide</a:t>
            </a:r>
          </a:p>
          <a:p>
            <a:pPr marL="0" indent="0" defTabSz="685800">
              <a:spcBef>
                <a:spcPts val="1125"/>
              </a:spcBef>
              <a:buSzPts val="2400"/>
              <a:buNone/>
            </a:pPr>
            <a:r>
              <a:rPr lang="en-US" sz="1800" kern="1200" dirty="0">
                <a:solidFill>
                  <a:srgbClr val="000000"/>
                </a:solidFill>
                <a:latin typeface="+mn-lt"/>
                <a:ea typeface="+mn-ea"/>
                <a:cs typeface="+mn-cs"/>
              </a:rPr>
              <a:t>Marshall Pettit at Preparis, Inc.</a:t>
            </a:r>
          </a:p>
          <a:p>
            <a:pPr marL="342900" lvl="1" indent="0" defTabSz="685800">
              <a:spcBef>
                <a:spcPts val="1500"/>
              </a:spcBef>
              <a:buSzPts val="2400"/>
              <a:buNone/>
            </a:pPr>
            <a:r>
              <a:rPr lang="en-US" sz="1800" kern="1200" dirty="0">
                <a:solidFill>
                  <a:srgbClr val="000000"/>
                </a:solidFill>
                <a:latin typeface="+mn-lt"/>
                <a:ea typeface="+mn-ea"/>
                <a:cs typeface="+mn-cs"/>
              </a:rPr>
              <a:t>Q. What attracted you to this field?</a:t>
            </a:r>
          </a:p>
          <a:p>
            <a:pPr marL="711200" lvl="1" indent="0" defTabSz="685800">
              <a:buSzPts val="2400"/>
              <a:buNone/>
            </a:pPr>
            <a:r>
              <a:rPr lang="en-US" sz="1800" kern="1200" dirty="0">
                <a:solidFill>
                  <a:srgbClr val="000000"/>
                </a:solidFill>
                <a:latin typeface="+mn-lt"/>
                <a:ea typeface="+mn-ea"/>
                <a:cs typeface="+mn-cs"/>
              </a:rPr>
              <a:t>A. “Web software development has always fascinated me since taking an elective during my undergraduate business management studies. Building complex yet elegant business systems using commands in a text editor is as fulfilling as building a home from raw materials and seeing it take shape.”</a:t>
            </a:r>
          </a:p>
          <a:p>
            <a:pPr marL="342900" lvl="1" indent="0" defTabSz="685800">
              <a:spcBef>
                <a:spcPts val="1500"/>
              </a:spcBef>
              <a:buSzPts val="2400"/>
              <a:buNone/>
            </a:pPr>
            <a:r>
              <a:rPr lang="en-US" sz="1800" kern="1200" dirty="0">
                <a:solidFill>
                  <a:srgbClr val="000000"/>
                </a:solidFill>
                <a:latin typeface="+mn-lt"/>
                <a:ea typeface="+mn-ea"/>
                <a:cs typeface="+mn-cs"/>
              </a:rPr>
              <a:t>Q. What advice would you give to someone who is considering working in your field?</a:t>
            </a:r>
          </a:p>
          <a:p>
            <a:pPr marL="711200" lvl="1" indent="0" defTabSz="685800">
              <a:buSzPts val="2400"/>
              <a:buNone/>
            </a:pPr>
            <a:r>
              <a:rPr lang="en-US" sz="1800" kern="1200" dirty="0">
                <a:solidFill>
                  <a:srgbClr val="000000"/>
                </a:solidFill>
                <a:latin typeface="+mn-lt"/>
                <a:ea typeface="+mn-ea"/>
                <a:cs typeface="+mn-cs"/>
              </a:rPr>
              <a:t>A. “Just do it. Take a leap of faith and run with the challenges ahead. Courageously tackling your dream job in spite of the imaginary barriers around it will be both fun and rewarding.”</a:t>
            </a:r>
          </a:p>
        </p:txBody>
      </p:sp>
    </p:spTree>
    <p:extLst>
      <p:ext uri="{BB962C8B-B14F-4D97-AF65-F5344CB8AC3E}">
        <p14:creationId xmlns:p14="http://schemas.microsoft.com/office/powerpoint/2010/main" val="1543556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p:txBody>
          <a:bodyPr wrap="square" lIns="91425" tIns="91425" rIns="91425" bIns="91425" anchor="t" anchorCtr="0">
            <a:noAutofit/>
          </a:bodyPr>
          <a:lstStyle/>
          <a:p>
            <a:pPr marL="0" indent="0" defTabSz="685800">
              <a:buSzPts val="2400"/>
              <a:buNone/>
              <a:tabLst/>
            </a:pPr>
            <a:r>
              <a:rPr lang="en-US" sz="2400" b="1" kern="1200" dirty="0">
                <a:solidFill>
                  <a:schemeClr val="tx2"/>
                </a:solidFill>
                <a:latin typeface="Arial (Body)"/>
                <a:ea typeface="+mn-ea"/>
                <a:cs typeface="+mn-cs"/>
              </a:rPr>
              <a:t>4-1</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 business professionals need to know about computer hardware?</a:t>
            </a:r>
          </a:p>
          <a:p>
            <a:pPr marL="0" indent="0" defTabSz="685800">
              <a:buSzPts val="2400"/>
              <a:buNone/>
              <a:tabLst/>
            </a:pPr>
            <a:r>
              <a:rPr lang="en-US" sz="2400" b="1" kern="1200" dirty="0">
                <a:solidFill>
                  <a:schemeClr val="tx2"/>
                </a:solidFill>
                <a:latin typeface="Arial (Body)"/>
                <a:ea typeface="+mn-ea"/>
                <a:cs typeface="+mn-cs"/>
              </a:rPr>
              <a:t>4-2</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How can new hardware affect competitive strategies?</a:t>
            </a:r>
          </a:p>
          <a:p>
            <a:pPr marL="0" indent="0" defTabSz="685800">
              <a:buSzPts val="2400"/>
              <a:buNone/>
              <a:tabLst/>
            </a:pPr>
            <a:r>
              <a:rPr lang="en-US" sz="2400" b="1" kern="1200" dirty="0">
                <a:solidFill>
                  <a:schemeClr val="tx2"/>
                </a:solidFill>
                <a:latin typeface="Arial (Body)"/>
                <a:ea typeface="+mn-ea"/>
                <a:cs typeface="+mn-cs"/>
              </a:rPr>
              <a:t>4-3</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What do business professionals need to know about software?</a:t>
            </a:r>
          </a:p>
          <a:p>
            <a:pPr marL="0" indent="0" defTabSz="685800">
              <a:buSzPts val="2400"/>
              <a:buNone/>
              <a:tabLst/>
            </a:pPr>
            <a:r>
              <a:rPr lang="en-US" sz="2400" b="1" kern="1200" dirty="0">
                <a:solidFill>
                  <a:schemeClr val="tx2"/>
                </a:solidFill>
                <a:latin typeface="Arial (Body)"/>
                <a:ea typeface="+mn-ea"/>
                <a:cs typeface="+mn-cs"/>
              </a:rPr>
              <a:t>4-4</a:t>
            </a:r>
            <a:r>
              <a:rPr lang="en-US" sz="2400" b="1"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Is open source software a viable alternative?</a:t>
            </a:r>
          </a:p>
        </p:txBody>
      </p:sp>
    </p:spTree>
    <p:extLst>
      <p:ext uri="{BB962C8B-B14F-4D97-AF65-F5344CB8AC3E}">
        <p14:creationId xmlns:p14="http://schemas.microsoft.com/office/powerpoint/2010/main" val="1692372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The Apple of Your i </a:t>
            </a:r>
            <a:r>
              <a:rPr lang="en-US" sz="2000" b="0" kern="1200" dirty="0">
                <a:latin typeface="Times New Roman" panose="02020603050405020304" pitchFamily="18" charset="0"/>
                <a:ea typeface="+mj-ea"/>
                <a:cs typeface="Times New Roman" panose="02020603050405020304" pitchFamily="18" charset="0"/>
              </a:rPr>
              <a:t>(1 of 2)</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Bef>
                <a:spcPts val="1125"/>
              </a:spcBef>
              <a:buSzPts val="2400"/>
              <a:buNone/>
            </a:pPr>
            <a:r>
              <a:rPr lang="en-US" sz="1400" dirty="0">
                <a:latin typeface="+mn-lt"/>
              </a:rPr>
              <a:t>Case Study 4</a:t>
            </a:r>
          </a:p>
          <a:p>
            <a:pPr marL="255651" indent="-255651" defTabSz="685800">
              <a:spcAft>
                <a:spcPct val="0"/>
              </a:spcAft>
              <a:buSzPts val="2400"/>
            </a:pPr>
            <a:r>
              <a:rPr lang="en-US" sz="2400" kern="1200" dirty="0">
                <a:solidFill>
                  <a:srgbClr val="000000"/>
                </a:solidFill>
                <a:latin typeface="+mn-lt"/>
                <a:ea typeface="+mn-ea"/>
                <a:cs typeface="+mn-cs"/>
              </a:rPr>
              <a:t>Created mobile markets with 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Pod, 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Phone, i</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Pad.</a:t>
            </a:r>
          </a:p>
          <a:p>
            <a:pPr marL="255651" indent="-255651" defTabSz="685800">
              <a:spcAft>
                <a:spcPct val="0"/>
              </a:spcAft>
              <a:buSzPts val="2400"/>
            </a:pPr>
            <a:r>
              <a:rPr lang="en-US" sz="2400" kern="1200" dirty="0">
                <a:solidFill>
                  <a:srgbClr val="000000"/>
                </a:solidFill>
                <a:latin typeface="+mn-lt"/>
                <a:ea typeface="+mn-ea"/>
                <a:cs typeface="+mn-cs"/>
              </a:rPr>
              <a:t>Opened own stores.</a:t>
            </a:r>
          </a:p>
          <a:p>
            <a:pPr marL="741553" lvl="1" indent="-284353" defTabSz="685800">
              <a:spcAft>
                <a:spcPct val="0"/>
              </a:spcAft>
              <a:buSzPts val="2400"/>
            </a:pPr>
            <a:r>
              <a:rPr lang="en-US" sz="2400" kern="1200" dirty="0">
                <a:solidFill>
                  <a:srgbClr val="000000"/>
                </a:solidFill>
                <a:latin typeface="+mn-lt"/>
                <a:ea typeface="+mn-ea"/>
                <a:cs typeface="+mn-cs"/>
              </a:rPr>
              <a:t>Open and inviting sales floor, Genius Bar help desk, incredibly well-trained and disciplined sales force.</a:t>
            </a:r>
          </a:p>
          <a:p>
            <a:pPr marL="255651" indent="-255651" defTabSz="685800">
              <a:spcAft>
                <a:spcPct val="0"/>
              </a:spcAft>
              <a:buSzPts val="2400"/>
            </a:pPr>
            <a:r>
              <a:rPr lang="en-US" sz="2400" kern="1200" dirty="0">
                <a:solidFill>
                  <a:srgbClr val="000000"/>
                </a:solidFill>
                <a:latin typeface="+mn-lt"/>
                <a:ea typeface="+mn-ea"/>
                <a:cs typeface="+mn-cs"/>
              </a:rPr>
              <a:t>Pioneered Internet sale of music and applications.</a:t>
            </a:r>
          </a:p>
          <a:p>
            <a:pPr marL="255651" indent="-255651" defTabSz="685800">
              <a:spcAft>
                <a:spcPct val="0"/>
              </a:spcAft>
              <a:buSzPts val="2400"/>
            </a:pPr>
            <a:r>
              <a:rPr lang="en-US" sz="2400" kern="1200" dirty="0">
                <a:solidFill>
                  <a:srgbClr val="000000"/>
                </a:solidFill>
                <a:latin typeface="+mn-lt"/>
                <a:ea typeface="+mn-ea"/>
                <a:cs typeface="+mn-cs"/>
              </a:rPr>
              <a:t>Sixth largest public company in world.</a:t>
            </a:r>
          </a:p>
        </p:txBody>
      </p:sp>
    </p:spTree>
    <p:extLst>
      <p:ext uri="{BB962C8B-B14F-4D97-AF65-F5344CB8AC3E}">
        <p14:creationId xmlns:p14="http://schemas.microsoft.com/office/powerpoint/2010/main" val="2921037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The Apple of Your i </a:t>
            </a:r>
            <a:r>
              <a:rPr lang="en-US" sz="2000" b="0" kern="1200" dirty="0">
                <a:latin typeface="Times New Roman" panose="02020603050405020304" pitchFamily="18" charset="0"/>
                <a:ea typeface="+mj-ea"/>
                <a:cs typeface="Times New Roman" panose="02020603050405020304" pitchFamily="18" charset="0"/>
              </a:rPr>
              <a:t>(2 of 2)</a:t>
            </a:r>
          </a:p>
        </p:txBody>
      </p:sp>
      <p:sp>
        <p:nvSpPr>
          <p:cNvPr id="4" name="Content Placeholder 3"/>
          <p:cNvSpPr>
            <a:spLocks noGrp="1"/>
          </p:cNvSpPr>
          <p:nvPr>
            <p:ph type="body" idx="1"/>
          </p:nvPr>
        </p:nvSpPr>
        <p:spPr>
          <a:xfrm>
            <a:off x="1981200" y="1600200"/>
            <a:ext cx="8229600" cy="876300"/>
          </a:xfrm>
        </p:spPr>
        <p:txBody>
          <a:bodyPr wrap="square" lIns="91425" tIns="91425" rIns="91425" bIns="91425" anchor="t" anchorCtr="0">
            <a:noAutofit/>
          </a:bodyPr>
          <a:lstStyle/>
          <a:p>
            <a:pPr marL="0" indent="0" defTabSz="685800">
              <a:spcBef>
                <a:spcPts val="1125"/>
              </a:spcBef>
              <a:buSzPts val="2400"/>
              <a:buNone/>
              <a:tabLst>
                <a:tab pos="176213" algn="l"/>
              </a:tabLst>
            </a:pPr>
            <a:r>
              <a:rPr lang="en-US" sz="1400" dirty="0">
                <a:latin typeface="+mn-lt"/>
              </a:rPr>
              <a:t>Case Study 4</a:t>
            </a:r>
          </a:p>
          <a:p>
            <a:pPr marL="0" indent="0" defTabSz="685800">
              <a:buSzPts val="2400"/>
              <a:buNone/>
            </a:pPr>
            <a:r>
              <a:rPr lang="en-US" sz="2200" b="1" kern="1200" dirty="0">
                <a:solidFill>
                  <a:srgbClr val="000000"/>
                </a:solidFill>
                <a:latin typeface="Arial (Body)"/>
                <a:ea typeface="+mn-ea"/>
                <a:cs typeface="+mn-cs"/>
              </a:rPr>
              <a:t>Figure 4-19</a:t>
            </a:r>
            <a:r>
              <a:rPr lang="en-US" sz="2200" kern="1200" dirty="0">
                <a:solidFill>
                  <a:srgbClr val="000000"/>
                </a:solidFill>
                <a:latin typeface="Arial (Body)"/>
                <a:ea typeface="+mn-ea"/>
                <a:cs typeface="+mn-cs"/>
              </a:rPr>
              <a:t> Growth in Apple Stock Price</a:t>
            </a:r>
          </a:p>
        </p:txBody>
      </p:sp>
      <p:pic>
        <p:nvPicPr>
          <p:cNvPr id="6" name="Picture 5" descr="Chart depicting Apple's stock price from 1998-2018. dur the time interval shown, Apples price has risen from less that $10 per share to a peak of over $220 per share in early 2018.">
            <a:extLst>
              <a:ext uri="{FF2B5EF4-FFF2-40B4-BE49-F238E27FC236}">
                <a16:creationId xmlns:a16="http://schemas.microsoft.com/office/drawing/2014/main" id="{01E8EA1B-C442-414B-9F2E-A59747864DE6}"/>
              </a:ext>
            </a:extLst>
          </p:cNvPr>
          <p:cNvPicPr>
            <a:picLocks noChangeAspect="1"/>
          </p:cNvPicPr>
          <p:nvPr/>
        </p:nvPicPr>
        <p:blipFill>
          <a:blip r:embed="rId2"/>
          <a:srcRect/>
          <a:stretch/>
        </p:blipFill>
        <p:spPr>
          <a:xfrm>
            <a:off x="2418780" y="2476501"/>
            <a:ext cx="7878086" cy="3622375"/>
          </a:xfrm>
          <a:prstGeom prst="rect">
            <a:avLst/>
          </a:prstGeom>
        </p:spPr>
      </p:pic>
    </p:spTree>
    <p:extLst>
      <p:ext uri="{BB962C8B-B14F-4D97-AF65-F5344CB8AC3E}">
        <p14:creationId xmlns:p14="http://schemas.microsoft.com/office/powerpoint/2010/main" val="1190876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1981200" y="697112"/>
            <a:ext cx="8229600" cy="615538"/>
          </a:xfrm>
        </p:spPr>
        <p:txBody>
          <a:bodyPr lIns="91425" tIns="91425" rIns="91425" bIns="91425" anchor="b" anchorCtr="0">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2291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Storage Hardware</a:t>
            </a:r>
          </a:p>
        </p:txBody>
      </p:sp>
      <p:sp>
        <p:nvSpPr>
          <p:cNvPr id="4" name="Text Placeholder 3"/>
          <p:cNvSpPr>
            <a:spLocks noGrp="1"/>
          </p:cNvSpPr>
          <p:nvPr>
            <p:ph type="body" idx="1"/>
          </p:nvPr>
        </p:nvSpPr>
        <p:spPr/>
        <p:txBody>
          <a:bodyPr wrap="square" lIns="91425" tIns="91425" rIns="91425" bIns="91425" anchor="t" anchorCtr="0">
            <a:noAutofit/>
          </a:bodyPr>
          <a:lstStyle/>
          <a:p>
            <a:pPr marL="0" indent="0" defTabSz="685800">
              <a:spcAft>
                <a:spcPct val="0"/>
              </a:spcAft>
              <a:buSzPts val="2400"/>
              <a:buNone/>
            </a:pPr>
            <a:r>
              <a:rPr lang="en-US" sz="1400" dirty="0">
                <a:latin typeface="+mn-lt"/>
              </a:rPr>
              <a:t>4-1 What do business professionals need to know about computer hardware?</a:t>
            </a:r>
          </a:p>
          <a:p>
            <a:pPr marL="255651" indent="-255651" defTabSz="685800">
              <a:spcAft>
                <a:spcPct val="0"/>
              </a:spcAft>
              <a:buSzPts val="2400"/>
            </a:pPr>
            <a:r>
              <a:rPr lang="en-US" sz="2400" kern="1200" dirty="0">
                <a:solidFill>
                  <a:srgbClr val="000000"/>
                </a:solidFill>
                <a:latin typeface="+mn-lt"/>
                <a:ea typeface="+mn-ea"/>
                <a:cs typeface="+mn-cs"/>
              </a:rPr>
              <a:t>Save data and programs</a:t>
            </a:r>
          </a:p>
          <a:p>
            <a:pPr marL="255651" indent="-255651" defTabSz="685800">
              <a:spcAft>
                <a:spcPct val="0"/>
              </a:spcAft>
              <a:buSzPts val="2400"/>
            </a:pPr>
            <a:r>
              <a:rPr lang="en-US" sz="2400" kern="1200" dirty="0">
                <a:solidFill>
                  <a:srgbClr val="000000"/>
                </a:solidFill>
                <a:latin typeface="+mn-lt"/>
                <a:ea typeface="+mn-ea"/>
                <a:cs typeface="+mn-cs"/>
              </a:rPr>
              <a:t>Common storage devices</a:t>
            </a:r>
          </a:p>
          <a:p>
            <a:pPr marL="741600" lvl="1" indent="-284400" defTabSz="685800">
              <a:spcAft>
                <a:spcPct val="0"/>
              </a:spcAft>
              <a:buSzPts val="2400"/>
              <a:buFontTx/>
              <a:buChar char="–"/>
            </a:pPr>
            <a:r>
              <a:rPr lang="en-US" sz="2400" b="1" kern="1200" dirty="0">
                <a:solidFill>
                  <a:srgbClr val="000000"/>
                </a:solidFill>
                <a:latin typeface="+mn-lt"/>
                <a:ea typeface="+mn-ea"/>
                <a:cs typeface="+mn-cs"/>
              </a:rPr>
              <a:t>Non-volatile</a:t>
            </a:r>
          </a:p>
          <a:p>
            <a:pPr marL="1144800" lvl="2" indent="-230400" defTabSz="685800">
              <a:spcAft>
                <a:spcPct val="0"/>
              </a:spcAft>
              <a:buSzPts val="2400"/>
              <a:buFontTx/>
              <a:buChar char="▪"/>
            </a:pPr>
            <a:r>
              <a:rPr lang="en-US" sz="2400" kern="1200" dirty="0">
                <a:solidFill>
                  <a:srgbClr val="000000"/>
                </a:solidFill>
                <a:latin typeface="+mn-lt"/>
                <a:ea typeface="+mn-ea"/>
                <a:cs typeface="+mn-cs"/>
              </a:rPr>
              <a:t>Magnetic disks (Hard drive)</a:t>
            </a:r>
          </a:p>
          <a:p>
            <a:pPr marL="1144800" lvl="2" indent="-230400" defTabSz="685800">
              <a:spcAft>
                <a:spcPct val="0"/>
              </a:spcAft>
              <a:buSzPts val="2400"/>
              <a:buFontTx/>
              <a:buChar char="▪"/>
            </a:pPr>
            <a:r>
              <a:rPr lang="en-US" sz="2400" kern="1200" dirty="0">
                <a:solidFill>
                  <a:srgbClr val="000000"/>
                </a:solidFill>
                <a:latin typeface="+mn-lt"/>
                <a:ea typeface="+mn-ea"/>
                <a:cs typeface="+mn-cs"/>
              </a:rPr>
              <a:t>Solid-state storage (S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S</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a:t>
            </a:r>
          </a:p>
          <a:p>
            <a:pPr marL="1144800" lvl="2" indent="-230400" defTabSz="685800">
              <a:spcAft>
                <a:spcPct val="0"/>
              </a:spcAft>
              <a:buSzPts val="2400"/>
              <a:buFontTx/>
              <a:buChar char="▪"/>
            </a:pPr>
            <a:r>
              <a:rPr lang="en-US" sz="2400" kern="1200" dirty="0">
                <a:solidFill>
                  <a:srgbClr val="000000"/>
                </a:solidFill>
                <a:latin typeface="+mn-lt"/>
                <a:ea typeface="+mn-ea"/>
                <a:cs typeface="+mn-cs"/>
              </a:rPr>
              <a:t>USB flash drives</a:t>
            </a:r>
          </a:p>
          <a:p>
            <a:pPr marL="1144800" lvl="2" indent="-230400" defTabSz="685800">
              <a:spcAft>
                <a:spcPct val="0"/>
              </a:spcAft>
              <a:buSzPts val="2400"/>
              <a:buFontTx/>
              <a:buChar char="▪"/>
            </a:pPr>
            <a:r>
              <a:rPr lang="en-US" sz="2400" kern="1200" dirty="0">
                <a:solidFill>
                  <a:srgbClr val="000000"/>
                </a:solidFill>
                <a:latin typeface="+mn-lt"/>
                <a:ea typeface="+mn-ea"/>
                <a:cs typeface="+mn-cs"/>
              </a:rPr>
              <a:t>Optical disks (C</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D/D</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V</a:t>
            </a:r>
            <a:r>
              <a:rPr lang="en-US" sz="100" kern="1200" dirty="0">
                <a:solidFill>
                  <a:srgbClr val="000000"/>
                </a:solidFill>
                <a:latin typeface="+mn-lt"/>
                <a:ea typeface="+mn-ea"/>
                <a:cs typeface="+mn-cs"/>
              </a:rPr>
              <a:t> </a:t>
            </a:r>
            <a:r>
              <a:rPr lang="en-US" sz="2400" kern="1200" dirty="0">
                <a:solidFill>
                  <a:srgbClr val="000000"/>
                </a:solidFill>
                <a:latin typeface="+mn-lt"/>
                <a:ea typeface="+mn-ea"/>
                <a:cs typeface="+mn-cs"/>
              </a:rPr>
              <a:t>D)</a:t>
            </a:r>
          </a:p>
          <a:p>
            <a:pPr marL="741600" lvl="1" indent="-284400" defTabSz="685800">
              <a:spcAft>
                <a:spcPct val="0"/>
              </a:spcAft>
              <a:buSzPts val="2400"/>
              <a:buFontTx/>
              <a:buChar char="–"/>
            </a:pPr>
            <a:r>
              <a:rPr lang="en-US" sz="2400" b="1" kern="1200" dirty="0">
                <a:solidFill>
                  <a:srgbClr val="000000"/>
                </a:solidFill>
                <a:latin typeface="+mn-lt"/>
                <a:ea typeface="+mn-ea"/>
                <a:cs typeface="+mn-cs"/>
              </a:rPr>
              <a:t>Volatile</a:t>
            </a:r>
            <a:r>
              <a:rPr lang="en-US" sz="2400" kern="1200" dirty="0">
                <a:solidFill>
                  <a:srgbClr val="000000"/>
                </a:solidFill>
                <a:latin typeface="+mn-lt"/>
                <a:ea typeface="+mn-ea"/>
                <a:cs typeface="+mn-cs"/>
              </a:rPr>
              <a:t>—cache and main memory</a:t>
            </a:r>
          </a:p>
        </p:txBody>
      </p:sp>
    </p:spTree>
    <p:extLst>
      <p:ext uri="{BB962C8B-B14F-4D97-AF65-F5344CB8AC3E}">
        <p14:creationId xmlns:p14="http://schemas.microsoft.com/office/powerpoint/2010/main" val="343399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Basic Types of Hardware</a:t>
            </a:r>
          </a:p>
        </p:txBody>
      </p:sp>
      <p:sp>
        <p:nvSpPr>
          <p:cNvPr id="3" name="Text Placeholder 2"/>
          <p:cNvSpPr>
            <a:spLocks noGrp="1"/>
          </p:cNvSpPr>
          <p:nvPr>
            <p:ph type="body" idx="1"/>
          </p:nvPr>
        </p:nvSpPr>
        <p:spPr>
          <a:xfrm>
            <a:off x="1981200" y="1600201"/>
            <a:ext cx="8229600" cy="858327"/>
          </a:xfrm>
        </p:spPr>
        <p:txBody>
          <a:bodyPr/>
          <a:lstStyle/>
          <a:p>
            <a:pPr marL="0" indent="0" defTabSz="685800">
              <a:spcAft>
                <a:spcPct val="0"/>
              </a:spcAft>
              <a:buSzPts val="2400"/>
              <a:buNone/>
            </a:pPr>
            <a:r>
              <a:rPr lang="en-US" sz="1400" dirty="0">
                <a:latin typeface="+mn-lt"/>
              </a:rPr>
              <a:t>4-1 What do business professionals need to know about computer hardware?</a:t>
            </a:r>
          </a:p>
          <a:p>
            <a:pPr marL="0" indent="0" defTabSz="685800">
              <a:spcAft>
                <a:spcPct val="0"/>
              </a:spcAft>
              <a:buSzPts val="2400"/>
              <a:buNone/>
            </a:pPr>
            <a:r>
              <a:rPr lang="en-US" sz="2200" b="1" dirty="0">
                <a:latin typeface="+mn-lt"/>
              </a:rPr>
              <a:t>Figure 4-1</a:t>
            </a:r>
            <a:r>
              <a:rPr lang="en-US" sz="2200" dirty="0">
                <a:latin typeface="+mn-lt"/>
              </a:rPr>
              <a:t> Basic Types of Hardware</a:t>
            </a:r>
          </a:p>
        </p:txBody>
      </p:sp>
      <p:pic>
        <p:nvPicPr>
          <p:cNvPr id="5" name="Picture 4" descr="Listing of basic types of hardware: personal computer, tablet, phablet, smartphone, server, and server farm.">
            <a:extLst>
              <a:ext uri="{FF2B5EF4-FFF2-40B4-BE49-F238E27FC236}">
                <a16:creationId xmlns:a16="http://schemas.microsoft.com/office/drawing/2014/main" id="{CF70A8E4-AC24-4070-9111-176DA8FA2A2D}"/>
              </a:ext>
            </a:extLst>
          </p:cNvPr>
          <p:cNvPicPr>
            <a:picLocks noChangeAspect="1"/>
          </p:cNvPicPr>
          <p:nvPr/>
        </p:nvPicPr>
        <p:blipFill>
          <a:blip r:embed="rId2"/>
          <a:stretch>
            <a:fillRect/>
          </a:stretch>
        </p:blipFill>
        <p:spPr>
          <a:xfrm>
            <a:off x="2567796" y="2458527"/>
            <a:ext cx="6478827" cy="3830130"/>
          </a:xfrm>
          <a:prstGeom prst="rect">
            <a:avLst/>
          </a:prstGeom>
        </p:spPr>
      </p:pic>
    </p:spTree>
    <p:extLst>
      <p:ext uri="{BB962C8B-B14F-4D97-AF65-F5344CB8AC3E}">
        <p14:creationId xmlns:p14="http://schemas.microsoft.com/office/powerpoint/2010/main" val="172872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Server Farm</a:t>
            </a:r>
          </a:p>
        </p:txBody>
      </p:sp>
      <p:sp>
        <p:nvSpPr>
          <p:cNvPr id="4" name="Content Placeholder 3"/>
          <p:cNvSpPr>
            <a:spLocks noGrp="1"/>
          </p:cNvSpPr>
          <p:nvPr>
            <p:ph type="body" idx="1"/>
          </p:nvPr>
        </p:nvSpPr>
        <p:spPr>
          <a:xfrm>
            <a:off x="1981200" y="1600201"/>
            <a:ext cx="8229600" cy="841443"/>
          </a:xfrm>
        </p:spPr>
        <p:txBody>
          <a:bodyPr wrap="square" lIns="91425" tIns="91425" rIns="91425" bIns="91425" anchor="t" anchorCtr="0">
            <a:noAutofit/>
          </a:bodyPr>
          <a:lstStyle/>
          <a:p>
            <a:pPr marL="0" indent="0" defTabSz="685800">
              <a:buSzPts val="2400"/>
              <a:buNone/>
            </a:pPr>
            <a:r>
              <a:rPr lang="en-US" sz="1400" dirty="0">
                <a:latin typeface="+mn-lt"/>
              </a:rPr>
              <a:t>4-1 What do business professionals need to know about computer hardware?</a:t>
            </a:r>
          </a:p>
          <a:p>
            <a:pPr marL="0" indent="0" defTabSz="685800">
              <a:spcAft>
                <a:spcPct val="0"/>
              </a:spcAft>
              <a:buSzPts val="2400"/>
              <a:buNone/>
              <a:tabLst>
                <a:tab pos="176213" algn="l"/>
              </a:tabLst>
            </a:pPr>
            <a:r>
              <a:rPr lang="en-US" sz="2200" b="1" dirty="0">
                <a:latin typeface="+mn-lt"/>
              </a:rPr>
              <a:t>Figure 4-2</a:t>
            </a:r>
            <a:r>
              <a:rPr lang="en-US" sz="2200" dirty="0">
                <a:latin typeface="+mn-lt"/>
              </a:rPr>
              <a:t> Server Farm</a:t>
            </a:r>
          </a:p>
        </p:txBody>
      </p:sp>
      <p:pic>
        <p:nvPicPr>
          <p:cNvPr id="6" name="Picture 5" descr="A photo shows a server farm. Server devices are shown in a long row of racks."/>
          <p:cNvPicPr>
            <a:picLocks noChangeAspect="1"/>
          </p:cNvPicPr>
          <p:nvPr/>
        </p:nvPicPr>
        <p:blipFill>
          <a:blip r:embed="rId3"/>
          <a:stretch>
            <a:fillRect/>
          </a:stretch>
        </p:blipFill>
        <p:spPr>
          <a:xfrm>
            <a:off x="3595991" y="2538533"/>
            <a:ext cx="5000018" cy="3311854"/>
          </a:xfrm>
          <a:prstGeom prst="rect">
            <a:avLst/>
          </a:prstGeom>
        </p:spPr>
      </p:pic>
      <p:sp>
        <p:nvSpPr>
          <p:cNvPr id="3" name="Text Placeholder 2"/>
          <p:cNvSpPr>
            <a:spLocks noGrp="1"/>
          </p:cNvSpPr>
          <p:nvPr>
            <p:ph type="body" idx="2"/>
          </p:nvPr>
        </p:nvSpPr>
        <p:spPr>
          <a:xfrm>
            <a:off x="1981200" y="6064011"/>
            <a:ext cx="8229600" cy="247835"/>
          </a:xfrm>
        </p:spPr>
        <p:txBody>
          <a:bodyPr anchor="ctr"/>
          <a:lstStyle/>
          <a:p>
            <a:pPr marL="0" indent="0">
              <a:buNone/>
            </a:pPr>
            <a:r>
              <a:rPr lang="en-US" sz="1800" b="1" kern="1200" dirty="0">
                <a:solidFill>
                  <a:srgbClr val="000000"/>
                </a:solidFill>
                <a:latin typeface="Arial (Body)"/>
              </a:rPr>
              <a:t>Source</a:t>
            </a:r>
            <a:r>
              <a:rPr lang="en-US" sz="1800" kern="1200" dirty="0">
                <a:solidFill>
                  <a:srgbClr val="000000"/>
                </a:solidFill>
                <a:latin typeface="Arial (Body)"/>
              </a:rPr>
              <a:t>: © Andrew Twort/Alamy</a:t>
            </a:r>
            <a:endParaRPr lang="en-US" sz="1800" dirty="0"/>
          </a:p>
        </p:txBody>
      </p:sp>
    </p:spTree>
    <p:extLst>
      <p:ext uri="{BB962C8B-B14F-4D97-AF65-F5344CB8AC3E}">
        <p14:creationId xmlns:p14="http://schemas.microsoft.com/office/powerpoint/2010/main" val="266763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Computer Data: Binary Digits (Bits)</a:t>
            </a:r>
          </a:p>
        </p:txBody>
      </p:sp>
      <p:sp>
        <p:nvSpPr>
          <p:cNvPr id="4" name="Content Placeholder 3"/>
          <p:cNvSpPr>
            <a:spLocks noGrp="1"/>
          </p:cNvSpPr>
          <p:nvPr>
            <p:ph type="body" idx="1"/>
          </p:nvPr>
        </p:nvSpPr>
        <p:spPr>
          <a:xfrm>
            <a:off x="1981200" y="1600200"/>
            <a:ext cx="8229600" cy="849702"/>
          </a:xfrm>
        </p:spPr>
        <p:txBody>
          <a:bodyPr wrap="square" lIns="91425" tIns="91425" rIns="91425" bIns="91425" anchor="t" anchorCtr="0">
            <a:noAutofit/>
          </a:bodyPr>
          <a:lstStyle/>
          <a:p>
            <a:pPr marL="0" indent="0" defTabSz="685800">
              <a:spcAft>
                <a:spcPct val="0"/>
              </a:spcAft>
              <a:buSzPts val="2400"/>
              <a:buNone/>
            </a:pPr>
            <a:r>
              <a:rPr lang="en-US" sz="1400" dirty="0">
                <a:latin typeface="+mn-lt"/>
              </a:rPr>
              <a:t>4-1 What do business professionals need to know about computer hardware?</a:t>
            </a:r>
          </a:p>
          <a:p>
            <a:pPr marL="0" indent="0" defTabSz="685800">
              <a:buSzPts val="2400"/>
              <a:buNone/>
            </a:pPr>
            <a:r>
              <a:rPr lang="en-US" sz="2200" b="1" kern="1200" dirty="0">
                <a:solidFill>
                  <a:srgbClr val="000000"/>
                </a:solidFill>
                <a:latin typeface="Arial (Body)"/>
                <a:ea typeface="+mn-ea"/>
                <a:cs typeface="+mn-cs"/>
              </a:rPr>
              <a:t>Figure 4-3 </a:t>
            </a:r>
            <a:r>
              <a:rPr lang="en-US" sz="2200" kern="1200" dirty="0">
                <a:solidFill>
                  <a:srgbClr val="000000"/>
                </a:solidFill>
                <a:latin typeface="Arial (Body)"/>
                <a:ea typeface="+mn-ea"/>
                <a:cs typeface="+mn-cs"/>
              </a:rPr>
              <a:t>Bits Are Easy to Represent Physically</a:t>
            </a:r>
          </a:p>
        </p:txBody>
      </p:sp>
      <p:pic>
        <p:nvPicPr>
          <p:cNvPr id="5" name="Picture 4" descr="Figure depicting ways that bits can be represented physically: as light switches, directions of magnetism, and reflection/no reflection of laser light."/>
          <p:cNvPicPr>
            <a:picLocks noChangeAspect="1"/>
          </p:cNvPicPr>
          <p:nvPr/>
        </p:nvPicPr>
        <p:blipFill>
          <a:blip r:embed="rId3"/>
          <a:srcRect/>
          <a:stretch/>
        </p:blipFill>
        <p:spPr>
          <a:xfrm>
            <a:off x="2966895" y="2638489"/>
            <a:ext cx="6258210" cy="3478829"/>
          </a:xfrm>
          <a:prstGeom prst="rect">
            <a:avLst/>
          </a:prstGeom>
        </p:spPr>
      </p:pic>
    </p:spTree>
    <p:extLst>
      <p:ext uri="{BB962C8B-B14F-4D97-AF65-F5344CB8AC3E}">
        <p14:creationId xmlns:p14="http://schemas.microsoft.com/office/powerpoint/2010/main" val="98008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defTabSz="685800">
              <a:spcBef>
                <a:spcPct val="0"/>
              </a:spcBef>
              <a:buClrTx/>
            </a:pPr>
            <a:r>
              <a:rPr lang="en-US" kern="1200" dirty="0">
                <a:solidFill>
                  <a:schemeClr val="tx2"/>
                </a:solidFill>
                <a:latin typeface="Times New Roman" panose="02020603050405020304" pitchFamily="18" charset="0"/>
                <a:ea typeface="+mj-ea"/>
                <a:cs typeface="Times New Roman" panose="02020603050405020304" pitchFamily="18" charset="0"/>
              </a:rPr>
              <a:t>Important Storage Capacity Terminology</a:t>
            </a:r>
          </a:p>
        </p:txBody>
      </p:sp>
      <p:sp>
        <p:nvSpPr>
          <p:cNvPr id="3" name="Text Placeholder 2"/>
          <p:cNvSpPr>
            <a:spLocks noGrp="1"/>
          </p:cNvSpPr>
          <p:nvPr>
            <p:ph type="body" idx="1"/>
          </p:nvPr>
        </p:nvSpPr>
        <p:spPr>
          <a:xfrm>
            <a:off x="1981200" y="1600201"/>
            <a:ext cx="8229600" cy="821987"/>
          </a:xfrm>
        </p:spPr>
        <p:txBody>
          <a:bodyPr/>
          <a:lstStyle/>
          <a:p>
            <a:pPr marL="0" indent="0" defTabSz="685800">
              <a:spcAft>
                <a:spcPct val="0"/>
              </a:spcAft>
              <a:buSzPts val="2400"/>
              <a:buNone/>
            </a:pPr>
            <a:r>
              <a:rPr lang="en-US" sz="1400" dirty="0">
                <a:latin typeface="+mn-lt"/>
              </a:rPr>
              <a:t>4-1 What do business professionals need to know about computer hardware?</a:t>
            </a:r>
          </a:p>
          <a:p>
            <a:pPr marL="0" indent="0" defTabSz="685800">
              <a:spcAft>
                <a:spcPct val="0"/>
              </a:spcAft>
              <a:buSzPts val="2400"/>
              <a:buNone/>
            </a:pPr>
            <a:r>
              <a:rPr lang="en-US" sz="2200" b="1" dirty="0">
                <a:latin typeface="+mn-lt"/>
              </a:rPr>
              <a:t>Figure 4-4</a:t>
            </a:r>
            <a:r>
              <a:rPr lang="en-US" sz="2200" dirty="0">
                <a:latin typeface="+mn-lt"/>
              </a:rPr>
              <a:t> Important Storage-Capacity Terminology</a:t>
            </a:r>
          </a:p>
        </p:txBody>
      </p:sp>
      <p:pic>
        <p:nvPicPr>
          <p:cNvPr id="5" name="Picture 4" descr="Table listing important storage capacity terms beginning with a single bytes and ranging through kilobytes, megabytes, gigabytes, terabytes, petabytes, exabytes, and zettabytes.">
            <a:extLst>
              <a:ext uri="{FF2B5EF4-FFF2-40B4-BE49-F238E27FC236}">
                <a16:creationId xmlns:a16="http://schemas.microsoft.com/office/drawing/2014/main" id="{C86A8578-C9B6-408C-A227-D34573E37555}"/>
              </a:ext>
            </a:extLst>
          </p:cNvPr>
          <p:cNvPicPr>
            <a:picLocks noChangeAspect="1"/>
          </p:cNvPicPr>
          <p:nvPr/>
        </p:nvPicPr>
        <p:blipFill>
          <a:blip r:embed="rId3"/>
          <a:stretch>
            <a:fillRect/>
          </a:stretch>
        </p:blipFill>
        <p:spPr>
          <a:xfrm>
            <a:off x="2861095" y="2501941"/>
            <a:ext cx="6970143" cy="3867746"/>
          </a:xfrm>
          <a:prstGeom prst="rect">
            <a:avLst/>
          </a:prstGeom>
        </p:spPr>
      </p:pic>
    </p:spTree>
    <p:extLst>
      <p:ext uri="{BB962C8B-B14F-4D97-AF65-F5344CB8AC3E}">
        <p14:creationId xmlns:p14="http://schemas.microsoft.com/office/powerpoint/2010/main" val="2759076723"/>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3661</Words>
  <Application>Microsoft Macintosh PowerPoint</Application>
  <PresentationFormat>Breitbild</PresentationFormat>
  <Paragraphs>384</Paragraphs>
  <Slides>45</Slides>
  <Notes>30</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45</vt:i4>
      </vt:variant>
    </vt:vector>
  </HeadingPairs>
  <TitlesOfParts>
    <vt:vector size="53" baseType="lpstr">
      <vt:lpstr>Arial</vt:lpstr>
      <vt:lpstr>Arial (Body)</vt:lpstr>
      <vt:lpstr>Calibri</vt:lpstr>
      <vt:lpstr>Noto Sans Symbols</vt:lpstr>
      <vt:lpstr>Times New Roman</vt:lpstr>
      <vt:lpstr>Verdana</vt:lpstr>
      <vt:lpstr>508 Lecture</vt:lpstr>
      <vt:lpstr>1_508 Lecture</vt:lpstr>
      <vt:lpstr>Experiencing M I S</vt:lpstr>
      <vt:lpstr>“How is the AI project going?” </vt:lpstr>
      <vt:lpstr>Study Questions</vt:lpstr>
      <vt:lpstr>Processors and Memory</vt:lpstr>
      <vt:lpstr>Storage Hardware</vt:lpstr>
      <vt:lpstr>Basic Types of Hardware</vt:lpstr>
      <vt:lpstr>Server Farm</vt:lpstr>
      <vt:lpstr>Computer Data: Binary Digits (Bits)</vt:lpstr>
      <vt:lpstr>Important Storage Capacity Terminology</vt:lpstr>
      <vt:lpstr>Specifying Hardware with Computer Data Sizes</vt:lpstr>
      <vt:lpstr>Disruptive New Tech Hardware</vt:lpstr>
      <vt:lpstr>Internet of Things (I o T)</vt:lpstr>
      <vt:lpstr>Impact of the Internet of Things</vt:lpstr>
      <vt:lpstr>Digital Reality Devices (1 of 3)</vt:lpstr>
      <vt:lpstr>Digital Reality Devices (2 of 3)</vt:lpstr>
      <vt:lpstr>Digital Reality Devices (3 of 3)</vt:lpstr>
      <vt:lpstr>Self-Driving Cars by 2021</vt:lpstr>
      <vt:lpstr>Self-Driving Cars Will Disrupt Businesses</vt:lpstr>
      <vt:lpstr>New from C E S 2019</vt:lpstr>
      <vt:lpstr>3D Printing</vt:lpstr>
      <vt:lpstr>Existing 3D Printing Examples</vt:lpstr>
      <vt:lpstr>Cryptocurrencies</vt:lpstr>
      <vt:lpstr>Categories of Computer Software</vt:lpstr>
      <vt:lpstr>Major Operating Systems (1 of 2)</vt:lpstr>
      <vt:lpstr>Major Operating Systems (2 of 2)</vt:lpstr>
      <vt:lpstr>Example of the Modern-Style Interface</vt:lpstr>
      <vt:lpstr>Personal Computer Hosting Two Virtual Machines (Linux and Windows)</vt:lpstr>
      <vt:lpstr>Server Virtual Machine Example</vt:lpstr>
      <vt:lpstr>How a Virtual Machine Looks to its User</vt:lpstr>
      <vt:lpstr>Own Versus License</vt:lpstr>
      <vt:lpstr>What Types of Applications Exist, and How Do Organizations Obtain Them?</vt:lpstr>
      <vt:lpstr>What is Firmware?</vt:lpstr>
      <vt:lpstr>Examples of Open Source Software</vt:lpstr>
      <vt:lpstr>Why Do Programmers Volunteer Their Services to Open Source Projects?</vt:lpstr>
      <vt:lpstr>How Does Open Source Work?</vt:lpstr>
      <vt:lpstr>Source Code Sample</vt:lpstr>
      <vt:lpstr>So, Is Open Source Viable?</vt:lpstr>
      <vt:lpstr>How Does the Knowledge in This Chapter Help You?</vt:lpstr>
      <vt:lpstr>Ethics Guide: Free Apps for Data</vt:lpstr>
      <vt:lpstr>Free Apps for Data</vt:lpstr>
      <vt:lpstr>Senior Software Engineer</vt:lpstr>
      <vt:lpstr>Active Review</vt:lpstr>
      <vt:lpstr>The Apple of Your i (1 of 2)</vt:lpstr>
      <vt:lpstr>The Apple of Your i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Dominik Böhler</cp:lastModifiedBy>
  <cp:revision>865</cp:revision>
  <dcterms:modified xsi:type="dcterms:W3CDTF">2021-02-22T08:34:33Z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